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3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87DC78-6F1B-4DB7-9FC3-D7387B922D56}" type="doc">
      <dgm:prSet loTypeId="urn:microsoft.com/office/officeart/2005/8/layout/hierarchy3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1343EEF-FDA8-4FB4-8866-85688DCD0AB9}">
      <dgm:prSet phldrT="[Text]"/>
      <dgm:spPr/>
      <dgm:t>
        <a:bodyPr/>
        <a:lstStyle/>
        <a:p>
          <a:r>
            <a:rPr lang="en-US" dirty="0"/>
            <a:t>Variation in </a:t>
          </a:r>
          <a:r>
            <a:rPr lang="en-US" b="1" dirty="0"/>
            <a:t>Audience</a:t>
          </a:r>
        </a:p>
      </dgm:t>
    </dgm:pt>
    <dgm:pt modelId="{90D5E800-C1D0-4C35-8615-EF31C6F46485}" type="parTrans" cxnId="{5EDE685F-2054-4D98-8938-21095D076645}">
      <dgm:prSet/>
      <dgm:spPr/>
      <dgm:t>
        <a:bodyPr/>
        <a:lstStyle/>
        <a:p>
          <a:endParaRPr lang="en-US"/>
        </a:p>
      </dgm:t>
    </dgm:pt>
    <dgm:pt modelId="{517F6BA4-B4D1-4B30-86E0-26B4BC7EA37A}" type="sibTrans" cxnId="{5EDE685F-2054-4D98-8938-21095D076645}">
      <dgm:prSet/>
      <dgm:spPr/>
      <dgm:t>
        <a:bodyPr/>
        <a:lstStyle/>
        <a:p>
          <a:endParaRPr lang="en-US"/>
        </a:p>
      </dgm:t>
    </dgm:pt>
    <dgm:pt modelId="{8080372C-A529-427A-BF15-411B767D2E71}">
      <dgm:prSet phldrT="[Text]"/>
      <dgm:spPr/>
      <dgm:t>
        <a:bodyPr/>
        <a:lstStyle/>
        <a:p>
          <a:r>
            <a:rPr lang="en-US" b="1" dirty="0"/>
            <a:t>Internal</a:t>
          </a:r>
          <a:r>
            <a:rPr lang="en-US" dirty="0"/>
            <a:t> : Within your organization</a:t>
          </a:r>
        </a:p>
      </dgm:t>
    </dgm:pt>
    <dgm:pt modelId="{75987762-ED38-44B3-A0D6-00E3D4685C9C}" type="parTrans" cxnId="{BCCD65A9-0509-4673-A01A-75ACDF859621}">
      <dgm:prSet/>
      <dgm:spPr/>
      <dgm:t>
        <a:bodyPr/>
        <a:lstStyle/>
        <a:p>
          <a:endParaRPr lang="en-US"/>
        </a:p>
      </dgm:t>
    </dgm:pt>
    <dgm:pt modelId="{A1E66D42-D0C4-454C-B371-71EB8A889C6C}" type="sibTrans" cxnId="{BCCD65A9-0509-4673-A01A-75ACDF859621}">
      <dgm:prSet/>
      <dgm:spPr/>
      <dgm:t>
        <a:bodyPr/>
        <a:lstStyle/>
        <a:p>
          <a:endParaRPr lang="en-US"/>
        </a:p>
      </dgm:t>
    </dgm:pt>
    <dgm:pt modelId="{C01F33BB-AA04-4304-9EE5-8CE77A537B60}">
      <dgm:prSet phldrT="[Text]"/>
      <dgm:spPr/>
      <dgm:t>
        <a:bodyPr/>
        <a:lstStyle/>
        <a:p>
          <a:r>
            <a:rPr lang="en-US" b="1" dirty="0"/>
            <a:t>External</a:t>
          </a:r>
          <a:r>
            <a:rPr lang="en-US" dirty="0"/>
            <a:t> : Outside your organization</a:t>
          </a:r>
        </a:p>
      </dgm:t>
    </dgm:pt>
    <dgm:pt modelId="{5890D487-E550-41ED-82AD-660EF7809172}" type="parTrans" cxnId="{49C205D0-5807-47E3-ADB6-A42ACE0FAAAC}">
      <dgm:prSet/>
      <dgm:spPr/>
      <dgm:t>
        <a:bodyPr/>
        <a:lstStyle/>
        <a:p>
          <a:endParaRPr lang="en-US"/>
        </a:p>
      </dgm:t>
    </dgm:pt>
    <dgm:pt modelId="{B18255CC-B046-4EC7-903C-6CD507C9650A}" type="sibTrans" cxnId="{49C205D0-5807-47E3-ADB6-A42ACE0FAAAC}">
      <dgm:prSet/>
      <dgm:spPr/>
      <dgm:t>
        <a:bodyPr/>
        <a:lstStyle/>
        <a:p>
          <a:endParaRPr lang="en-US"/>
        </a:p>
      </dgm:t>
    </dgm:pt>
    <dgm:pt modelId="{A4889DF8-8D95-42B3-9E4D-F576F5895D9C}">
      <dgm:prSet phldrT="[Text]"/>
      <dgm:spPr/>
      <dgm:t>
        <a:bodyPr/>
        <a:lstStyle/>
        <a:p>
          <a:r>
            <a:rPr lang="en-US" dirty="0"/>
            <a:t>Variation in Audience Interest</a:t>
          </a:r>
        </a:p>
      </dgm:t>
    </dgm:pt>
    <dgm:pt modelId="{D09047E4-9244-42C8-9DD1-48D619BBF126}" type="parTrans" cxnId="{A901360E-DB6F-4BD3-9172-43742DF20B4C}">
      <dgm:prSet/>
      <dgm:spPr/>
      <dgm:t>
        <a:bodyPr/>
        <a:lstStyle/>
        <a:p>
          <a:endParaRPr lang="en-US"/>
        </a:p>
      </dgm:t>
    </dgm:pt>
    <dgm:pt modelId="{7671C2A1-F7D1-411B-ABB2-D6D3709202BC}" type="sibTrans" cxnId="{A901360E-DB6F-4BD3-9172-43742DF20B4C}">
      <dgm:prSet/>
      <dgm:spPr/>
      <dgm:t>
        <a:bodyPr/>
        <a:lstStyle/>
        <a:p>
          <a:endParaRPr lang="en-US"/>
        </a:p>
      </dgm:t>
    </dgm:pt>
    <dgm:pt modelId="{9EDB3A9E-B9C1-4410-A9E1-149FF427B185}">
      <dgm:prSet phldrT="[Text]"/>
      <dgm:spPr/>
      <dgm:t>
        <a:bodyPr/>
        <a:lstStyle/>
        <a:p>
          <a:r>
            <a:rPr lang="en-US" b="1" dirty="0"/>
            <a:t>Solicited: </a:t>
          </a:r>
          <a:r>
            <a:rPr lang="en-US" b="0" dirty="0"/>
            <a:t>Requested (often through an </a:t>
          </a:r>
          <a:r>
            <a:rPr lang="en-US" b="0" dirty="0" err="1"/>
            <a:t>RfP</a:t>
          </a:r>
          <a:r>
            <a:rPr lang="en-US" b="0" dirty="0"/>
            <a:t> or </a:t>
          </a:r>
          <a:r>
            <a:rPr lang="en-US" b="0" dirty="0" err="1"/>
            <a:t>RfQ</a:t>
          </a:r>
          <a:r>
            <a:rPr lang="en-US" b="0" dirty="0"/>
            <a:t>)</a:t>
          </a:r>
          <a:r>
            <a:rPr lang="en-US" dirty="0"/>
            <a:t> </a:t>
          </a:r>
        </a:p>
      </dgm:t>
    </dgm:pt>
    <dgm:pt modelId="{4ADED112-57D5-4910-9AED-763D68AF2811}" type="parTrans" cxnId="{4AFC7108-BBF9-4AC0-A420-053D0A4E30D0}">
      <dgm:prSet/>
      <dgm:spPr/>
      <dgm:t>
        <a:bodyPr/>
        <a:lstStyle/>
        <a:p>
          <a:endParaRPr lang="en-US"/>
        </a:p>
      </dgm:t>
    </dgm:pt>
    <dgm:pt modelId="{C3131DD4-6E80-42FD-B2B3-0650AC4CEDF2}" type="sibTrans" cxnId="{4AFC7108-BBF9-4AC0-A420-053D0A4E30D0}">
      <dgm:prSet/>
      <dgm:spPr/>
      <dgm:t>
        <a:bodyPr/>
        <a:lstStyle/>
        <a:p>
          <a:endParaRPr lang="en-US"/>
        </a:p>
      </dgm:t>
    </dgm:pt>
    <dgm:pt modelId="{21E28B1C-7C0B-43E7-BFB3-246949462353}">
      <dgm:prSet phldrT="[Text]"/>
      <dgm:spPr/>
      <dgm:t>
        <a:bodyPr/>
        <a:lstStyle/>
        <a:p>
          <a:r>
            <a:rPr lang="en-US" b="1" dirty="0"/>
            <a:t>Unsolicited : </a:t>
          </a:r>
          <a:r>
            <a:rPr lang="en-US" b="0" dirty="0"/>
            <a:t>Usually not expected</a:t>
          </a:r>
        </a:p>
      </dgm:t>
    </dgm:pt>
    <dgm:pt modelId="{F7E8FFB2-CB6B-473F-9F9F-154199C8B50C}" type="parTrans" cxnId="{2590C4C9-4B97-4878-96FC-46C33C9B7E5B}">
      <dgm:prSet/>
      <dgm:spPr/>
      <dgm:t>
        <a:bodyPr/>
        <a:lstStyle/>
        <a:p>
          <a:endParaRPr lang="en-US"/>
        </a:p>
      </dgm:t>
    </dgm:pt>
    <dgm:pt modelId="{DBA4205B-D9C2-4DEB-BF4F-A3B75CB81A57}" type="sibTrans" cxnId="{2590C4C9-4B97-4878-96FC-46C33C9B7E5B}">
      <dgm:prSet/>
      <dgm:spPr/>
      <dgm:t>
        <a:bodyPr/>
        <a:lstStyle/>
        <a:p>
          <a:endParaRPr lang="en-US"/>
        </a:p>
      </dgm:t>
    </dgm:pt>
    <dgm:pt modelId="{F8462129-2A51-408D-952C-51B0DBE0F0E4}">
      <dgm:prSet phldrT="[Text]"/>
      <dgm:spPr/>
      <dgm:t>
        <a:bodyPr/>
        <a:lstStyle/>
        <a:p>
          <a:r>
            <a:rPr lang="en-US" dirty="0"/>
            <a:t>Variation in Formality</a:t>
          </a:r>
        </a:p>
      </dgm:t>
    </dgm:pt>
    <dgm:pt modelId="{CB1311C8-2EC2-4EAE-935D-C11601A70813}" type="parTrans" cxnId="{C51BC880-B552-4526-80C3-79F5CADC17F9}">
      <dgm:prSet/>
      <dgm:spPr/>
      <dgm:t>
        <a:bodyPr/>
        <a:lstStyle/>
        <a:p>
          <a:endParaRPr lang="en-US"/>
        </a:p>
      </dgm:t>
    </dgm:pt>
    <dgm:pt modelId="{3BFFDFDE-80E6-43E8-8DDF-DCBC4B3B7B4B}" type="sibTrans" cxnId="{C51BC880-B552-4526-80C3-79F5CADC17F9}">
      <dgm:prSet/>
      <dgm:spPr/>
      <dgm:t>
        <a:bodyPr/>
        <a:lstStyle/>
        <a:p>
          <a:endParaRPr lang="en-US"/>
        </a:p>
      </dgm:t>
    </dgm:pt>
    <dgm:pt modelId="{140C49B6-2105-4BD4-A06A-61F349B11391}">
      <dgm:prSet phldrT="[Text]"/>
      <dgm:spPr/>
      <dgm:t>
        <a:bodyPr/>
        <a:lstStyle/>
        <a:p>
          <a:r>
            <a:rPr lang="en-US" b="1" dirty="0"/>
            <a:t>Informal</a:t>
          </a:r>
          <a:r>
            <a:rPr lang="en-US" dirty="0"/>
            <a:t> (i.e., sent via email or memo)</a:t>
          </a:r>
        </a:p>
      </dgm:t>
    </dgm:pt>
    <dgm:pt modelId="{6E80C983-C7AC-4153-87C6-92272F30D71E}" type="parTrans" cxnId="{6A35366B-9BD8-406B-B410-4E2E8832D6E2}">
      <dgm:prSet/>
      <dgm:spPr/>
      <dgm:t>
        <a:bodyPr/>
        <a:lstStyle/>
        <a:p>
          <a:endParaRPr lang="en-US"/>
        </a:p>
      </dgm:t>
    </dgm:pt>
    <dgm:pt modelId="{AD273E58-E9BC-440E-87F6-BEBD765760D6}" type="sibTrans" cxnId="{6A35366B-9BD8-406B-B410-4E2E8832D6E2}">
      <dgm:prSet/>
      <dgm:spPr/>
      <dgm:t>
        <a:bodyPr/>
        <a:lstStyle/>
        <a:p>
          <a:endParaRPr lang="en-US"/>
        </a:p>
      </dgm:t>
    </dgm:pt>
    <dgm:pt modelId="{9742863F-14FE-4DCF-9D00-B8BD9D8B983B}">
      <dgm:prSet phldrT="[Text]"/>
      <dgm:spPr/>
      <dgm:t>
        <a:bodyPr/>
        <a:lstStyle/>
        <a:p>
          <a:r>
            <a:rPr lang="en-US" b="1" dirty="0"/>
            <a:t>Formal</a:t>
          </a:r>
          <a:r>
            <a:rPr lang="en-US" dirty="0"/>
            <a:t> (what we’re doing in this project)</a:t>
          </a:r>
        </a:p>
      </dgm:t>
    </dgm:pt>
    <dgm:pt modelId="{55850921-E5C1-4443-A88E-F9FA0B14ECE1}" type="parTrans" cxnId="{30F6313B-D66A-4EEA-9259-E94FC8A0A04E}">
      <dgm:prSet/>
      <dgm:spPr/>
      <dgm:t>
        <a:bodyPr/>
        <a:lstStyle/>
        <a:p>
          <a:endParaRPr lang="en-US"/>
        </a:p>
      </dgm:t>
    </dgm:pt>
    <dgm:pt modelId="{EA0E19D8-E5BD-4F51-8A1A-34753B3400FF}" type="sibTrans" cxnId="{30F6313B-D66A-4EEA-9259-E94FC8A0A04E}">
      <dgm:prSet/>
      <dgm:spPr/>
      <dgm:t>
        <a:bodyPr/>
        <a:lstStyle/>
        <a:p>
          <a:endParaRPr lang="en-US"/>
        </a:p>
      </dgm:t>
    </dgm:pt>
    <dgm:pt modelId="{D868DDDA-E1EC-45A9-AC83-C039AC6606B8}">
      <dgm:prSet phldrT="[Text]"/>
      <dgm:spPr/>
      <dgm:t>
        <a:bodyPr/>
        <a:lstStyle/>
        <a:p>
          <a:r>
            <a:rPr lang="en-US" dirty="0"/>
            <a:t>Variation in Types/Goals</a:t>
          </a:r>
        </a:p>
      </dgm:t>
    </dgm:pt>
    <dgm:pt modelId="{C3FE27F5-D679-4988-BF3E-608030FFB79E}" type="parTrans" cxnId="{EA62C68F-60C0-4CB2-A8A0-9463BAB38581}">
      <dgm:prSet/>
      <dgm:spPr/>
      <dgm:t>
        <a:bodyPr/>
        <a:lstStyle/>
        <a:p>
          <a:endParaRPr lang="en-US"/>
        </a:p>
      </dgm:t>
    </dgm:pt>
    <dgm:pt modelId="{76C4EDF8-246A-4C52-8A57-43066DF262D8}" type="sibTrans" cxnId="{EA62C68F-60C0-4CB2-A8A0-9463BAB38581}">
      <dgm:prSet/>
      <dgm:spPr/>
      <dgm:t>
        <a:bodyPr/>
        <a:lstStyle/>
        <a:p>
          <a:endParaRPr lang="en-US"/>
        </a:p>
      </dgm:t>
    </dgm:pt>
    <dgm:pt modelId="{4448E158-7699-46E1-97A1-A4876BDB2EC1}">
      <dgm:prSet phldrT="[Text]"/>
      <dgm:spPr/>
      <dgm:t>
        <a:bodyPr/>
        <a:lstStyle/>
        <a:p>
          <a:r>
            <a:rPr lang="en-US" b="1" dirty="0"/>
            <a:t>Sales Proposals</a:t>
          </a:r>
          <a:r>
            <a:rPr lang="en-US" dirty="0"/>
            <a:t>: Market or sell products or services</a:t>
          </a:r>
        </a:p>
      </dgm:t>
    </dgm:pt>
    <dgm:pt modelId="{857A3106-646F-4470-92F0-4E147CBFF132}" type="parTrans" cxnId="{0835B94E-6B40-4D8D-B43D-1F6401CCD185}">
      <dgm:prSet/>
      <dgm:spPr/>
      <dgm:t>
        <a:bodyPr/>
        <a:lstStyle/>
        <a:p>
          <a:endParaRPr lang="en-US"/>
        </a:p>
      </dgm:t>
    </dgm:pt>
    <dgm:pt modelId="{837D5778-1E25-47A9-9BC2-8221668B806C}" type="sibTrans" cxnId="{0835B94E-6B40-4D8D-B43D-1F6401CCD185}">
      <dgm:prSet/>
      <dgm:spPr/>
      <dgm:t>
        <a:bodyPr/>
        <a:lstStyle/>
        <a:p>
          <a:endParaRPr lang="en-US"/>
        </a:p>
      </dgm:t>
    </dgm:pt>
    <dgm:pt modelId="{CD2867F0-FE7E-4E91-8377-EB89B7D9C4DD}">
      <dgm:prSet phldrT="[Text]"/>
      <dgm:spPr/>
      <dgm:t>
        <a:bodyPr/>
        <a:lstStyle/>
        <a:p>
          <a:r>
            <a:rPr lang="en-US" b="1" dirty="0"/>
            <a:t>Grant Proposals</a:t>
          </a:r>
          <a:r>
            <a:rPr lang="en-US" dirty="0"/>
            <a:t>: Secure funding </a:t>
          </a:r>
        </a:p>
      </dgm:t>
    </dgm:pt>
    <dgm:pt modelId="{9889AC59-4066-47C7-A180-FA51CB9D0318}" type="parTrans" cxnId="{896821B5-32FC-4845-A11E-4A106411A66D}">
      <dgm:prSet/>
      <dgm:spPr/>
      <dgm:t>
        <a:bodyPr/>
        <a:lstStyle/>
        <a:p>
          <a:endParaRPr lang="en-US"/>
        </a:p>
      </dgm:t>
    </dgm:pt>
    <dgm:pt modelId="{91801961-6F06-4C27-B939-F281A4D5F8F0}" type="sibTrans" cxnId="{896821B5-32FC-4845-A11E-4A106411A66D}">
      <dgm:prSet/>
      <dgm:spPr/>
      <dgm:t>
        <a:bodyPr/>
        <a:lstStyle/>
        <a:p>
          <a:endParaRPr lang="en-US"/>
        </a:p>
      </dgm:t>
    </dgm:pt>
    <dgm:pt modelId="{3F710065-43CB-4C80-B405-4DC86BAFD91D}">
      <dgm:prSet phldrT="[Text]"/>
      <dgm:spPr/>
      <dgm:t>
        <a:bodyPr/>
        <a:lstStyle/>
        <a:p>
          <a:r>
            <a:rPr lang="en-US" b="1" dirty="0"/>
            <a:t>Change Proposals</a:t>
          </a:r>
          <a:r>
            <a:rPr lang="en-US" dirty="0"/>
            <a:t>: Identify and solve an organizational or business problem</a:t>
          </a:r>
        </a:p>
      </dgm:t>
    </dgm:pt>
    <dgm:pt modelId="{398BCB46-E1AE-4BA3-8CBE-66CC2E0852F1}" type="parTrans" cxnId="{3782A532-CAC8-4058-A464-C3FDEAE7B6E1}">
      <dgm:prSet/>
      <dgm:spPr/>
      <dgm:t>
        <a:bodyPr/>
        <a:lstStyle/>
        <a:p>
          <a:endParaRPr lang="en-US"/>
        </a:p>
      </dgm:t>
    </dgm:pt>
    <dgm:pt modelId="{A6583EA5-5524-45B2-9271-F60DF4971436}" type="sibTrans" cxnId="{3782A532-CAC8-4058-A464-C3FDEAE7B6E1}">
      <dgm:prSet/>
      <dgm:spPr/>
      <dgm:t>
        <a:bodyPr/>
        <a:lstStyle/>
        <a:p>
          <a:endParaRPr lang="en-US"/>
        </a:p>
      </dgm:t>
    </dgm:pt>
    <dgm:pt modelId="{128E0909-6511-45BD-A2E6-5B48E1819F4E}">
      <dgm:prSet phldrT="[Text]"/>
      <dgm:spPr/>
      <dgm:t>
        <a:bodyPr/>
        <a:lstStyle/>
        <a:p>
          <a:r>
            <a:rPr lang="en-US" dirty="0"/>
            <a:t>Variation in How Many Proposals are Being Considered</a:t>
          </a:r>
        </a:p>
      </dgm:t>
    </dgm:pt>
    <dgm:pt modelId="{A56AF214-9A90-4D8F-ABC9-8A380D54B237}" type="parTrans" cxnId="{35F523E0-BD96-47BB-9DC6-7E0B9D81242B}">
      <dgm:prSet/>
      <dgm:spPr/>
      <dgm:t>
        <a:bodyPr/>
        <a:lstStyle/>
        <a:p>
          <a:endParaRPr lang="en-US"/>
        </a:p>
      </dgm:t>
    </dgm:pt>
    <dgm:pt modelId="{53CAF4D5-24F0-4806-B836-D2FCA90EE0CB}" type="sibTrans" cxnId="{35F523E0-BD96-47BB-9DC6-7E0B9D81242B}">
      <dgm:prSet/>
      <dgm:spPr/>
      <dgm:t>
        <a:bodyPr/>
        <a:lstStyle/>
        <a:p>
          <a:endParaRPr lang="en-US"/>
        </a:p>
      </dgm:t>
    </dgm:pt>
    <dgm:pt modelId="{9D43B210-FE8A-49D7-ABC0-CFA1B1670C69}">
      <dgm:prSet phldrT="[Text]"/>
      <dgm:spPr/>
      <dgm:t>
        <a:bodyPr/>
        <a:lstStyle/>
        <a:p>
          <a:r>
            <a:rPr lang="en-US" b="1" dirty="0"/>
            <a:t>Non-Competitive (or “Single-Source”): </a:t>
          </a:r>
          <a:r>
            <a:rPr lang="en-US" b="0" dirty="0"/>
            <a:t>Only one company is contacted to submit a proposal</a:t>
          </a:r>
          <a:endParaRPr lang="en-US" b="1" dirty="0"/>
        </a:p>
      </dgm:t>
    </dgm:pt>
    <dgm:pt modelId="{C95A400B-28CA-4096-B796-E8D6399D9F4F}" type="parTrans" cxnId="{C328AD67-F3C4-4EB4-A016-FB51F730DD23}">
      <dgm:prSet/>
      <dgm:spPr/>
      <dgm:t>
        <a:bodyPr/>
        <a:lstStyle/>
        <a:p>
          <a:endParaRPr lang="en-US"/>
        </a:p>
      </dgm:t>
    </dgm:pt>
    <dgm:pt modelId="{6708EA43-29AC-4D66-91F2-1B6DB6EF35C5}" type="sibTrans" cxnId="{C328AD67-F3C4-4EB4-A016-FB51F730DD23}">
      <dgm:prSet/>
      <dgm:spPr/>
      <dgm:t>
        <a:bodyPr/>
        <a:lstStyle/>
        <a:p>
          <a:endParaRPr lang="en-US"/>
        </a:p>
      </dgm:t>
    </dgm:pt>
    <dgm:pt modelId="{1F321EFC-1436-4A1B-83C2-BA0BA7F311E1}">
      <dgm:prSet phldrT="[Text]"/>
      <dgm:spPr/>
      <dgm:t>
        <a:bodyPr/>
        <a:lstStyle/>
        <a:p>
          <a:r>
            <a:rPr lang="en-US" b="1" dirty="0"/>
            <a:t>Competitive</a:t>
          </a:r>
          <a:r>
            <a:rPr lang="en-US" dirty="0"/>
            <a:t>: An organization solicits proposals from multiple companies and negotiates the best bid &amp; fit for their project</a:t>
          </a:r>
        </a:p>
      </dgm:t>
    </dgm:pt>
    <dgm:pt modelId="{33BFCC95-AD7F-4919-8A74-57E9E6400AD5}" type="parTrans" cxnId="{19FB3511-CEDE-4FDB-AC2F-71D8822531FD}">
      <dgm:prSet/>
      <dgm:spPr/>
      <dgm:t>
        <a:bodyPr/>
        <a:lstStyle/>
        <a:p>
          <a:endParaRPr lang="en-US"/>
        </a:p>
      </dgm:t>
    </dgm:pt>
    <dgm:pt modelId="{11B5B625-CAB3-4461-82E7-7D6100363289}" type="sibTrans" cxnId="{19FB3511-CEDE-4FDB-AC2F-71D8822531FD}">
      <dgm:prSet/>
      <dgm:spPr/>
      <dgm:t>
        <a:bodyPr/>
        <a:lstStyle/>
        <a:p>
          <a:endParaRPr lang="en-US"/>
        </a:p>
      </dgm:t>
    </dgm:pt>
    <dgm:pt modelId="{1FD5ED54-275B-4949-B162-75F574DD7770}" type="pres">
      <dgm:prSet presAssocID="{7487DC78-6F1B-4DB7-9FC3-D7387B922D5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63AE36A-6D8C-4DB1-8F23-2A9AFC993154}" type="pres">
      <dgm:prSet presAssocID="{71343EEF-FDA8-4FB4-8866-85688DCD0AB9}" presName="root" presStyleCnt="0"/>
      <dgm:spPr/>
    </dgm:pt>
    <dgm:pt modelId="{FE181520-129A-44F8-830D-D5CCADA11F7B}" type="pres">
      <dgm:prSet presAssocID="{71343EEF-FDA8-4FB4-8866-85688DCD0AB9}" presName="rootComposite" presStyleCnt="0"/>
      <dgm:spPr/>
    </dgm:pt>
    <dgm:pt modelId="{91191612-85E1-46A0-ADFA-A527AFB3E8EC}" type="pres">
      <dgm:prSet presAssocID="{71343EEF-FDA8-4FB4-8866-85688DCD0AB9}" presName="rootText" presStyleLbl="node1" presStyleIdx="0" presStyleCnt="5"/>
      <dgm:spPr/>
    </dgm:pt>
    <dgm:pt modelId="{4FB00E09-93D3-4185-8D52-1B5D29497BE2}" type="pres">
      <dgm:prSet presAssocID="{71343EEF-FDA8-4FB4-8866-85688DCD0AB9}" presName="rootConnector" presStyleLbl="node1" presStyleIdx="0" presStyleCnt="5"/>
      <dgm:spPr/>
    </dgm:pt>
    <dgm:pt modelId="{3A387F7A-BC81-4B5B-AB7D-622F0E98197D}" type="pres">
      <dgm:prSet presAssocID="{71343EEF-FDA8-4FB4-8866-85688DCD0AB9}" presName="childShape" presStyleCnt="0"/>
      <dgm:spPr/>
    </dgm:pt>
    <dgm:pt modelId="{DDEB4A2A-BDD5-480A-BCE9-A8BD6CDD31D4}" type="pres">
      <dgm:prSet presAssocID="{75987762-ED38-44B3-A0D6-00E3D4685C9C}" presName="Name13" presStyleLbl="parChTrans1D2" presStyleIdx="0" presStyleCnt="11"/>
      <dgm:spPr/>
    </dgm:pt>
    <dgm:pt modelId="{96BE8C6B-F299-43B2-AEBB-F56900A7C831}" type="pres">
      <dgm:prSet presAssocID="{8080372C-A529-427A-BF15-411B767D2E71}" presName="childText" presStyleLbl="bgAcc1" presStyleIdx="0" presStyleCnt="11">
        <dgm:presLayoutVars>
          <dgm:bulletEnabled val="1"/>
        </dgm:presLayoutVars>
      </dgm:prSet>
      <dgm:spPr/>
    </dgm:pt>
    <dgm:pt modelId="{A71FFF32-8B64-4739-AAAE-192933105797}" type="pres">
      <dgm:prSet presAssocID="{5890D487-E550-41ED-82AD-660EF7809172}" presName="Name13" presStyleLbl="parChTrans1D2" presStyleIdx="1" presStyleCnt="11"/>
      <dgm:spPr/>
    </dgm:pt>
    <dgm:pt modelId="{C961B25E-B741-419A-9A8F-5AFC9829303F}" type="pres">
      <dgm:prSet presAssocID="{C01F33BB-AA04-4304-9EE5-8CE77A537B60}" presName="childText" presStyleLbl="bgAcc1" presStyleIdx="1" presStyleCnt="11">
        <dgm:presLayoutVars>
          <dgm:bulletEnabled val="1"/>
        </dgm:presLayoutVars>
      </dgm:prSet>
      <dgm:spPr/>
    </dgm:pt>
    <dgm:pt modelId="{E7018D52-C3C2-4FF0-8419-059626084A93}" type="pres">
      <dgm:prSet presAssocID="{A4889DF8-8D95-42B3-9E4D-F576F5895D9C}" presName="root" presStyleCnt="0"/>
      <dgm:spPr/>
    </dgm:pt>
    <dgm:pt modelId="{B9751248-EA2F-4E83-8EA4-CE8F3057090D}" type="pres">
      <dgm:prSet presAssocID="{A4889DF8-8D95-42B3-9E4D-F576F5895D9C}" presName="rootComposite" presStyleCnt="0"/>
      <dgm:spPr/>
    </dgm:pt>
    <dgm:pt modelId="{96985696-5FBC-4BCB-8C26-12286D8A489F}" type="pres">
      <dgm:prSet presAssocID="{A4889DF8-8D95-42B3-9E4D-F576F5895D9C}" presName="rootText" presStyleLbl="node1" presStyleIdx="1" presStyleCnt="5"/>
      <dgm:spPr/>
    </dgm:pt>
    <dgm:pt modelId="{71DC2672-9E72-4197-89F7-AEF61F53E011}" type="pres">
      <dgm:prSet presAssocID="{A4889DF8-8D95-42B3-9E4D-F576F5895D9C}" presName="rootConnector" presStyleLbl="node1" presStyleIdx="1" presStyleCnt="5"/>
      <dgm:spPr/>
    </dgm:pt>
    <dgm:pt modelId="{CC6E1A0A-8677-4DE1-9382-AA9F4343C6AF}" type="pres">
      <dgm:prSet presAssocID="{A4889DF8-8D95-42B3-9E4D-F576F5895D9C}" presName="childShape" presStyleCnt="0"/>
      <dgm:spPr/>
    </dgm:pt>
    <dgm:pt modelId="{364F80C9-123A-4873-BD42-C667B80F8701}" type="pres">
      <dgm:prSet presAssocID="{4ADED112-57D5-4910-9AED-763D68AF2811}" presName="Name13" presStyleLbl="parChTrans1D2" presStyleIdx="2" presStyleCnt="11"/>
      <dgm:spPr/>
    </dgm:pt>
    <dgm:pt modelId="{C3C0172B-02D9-4389-89FB-AA5B3F953E8A}" type="pres">
      <dgm:prSet presAssocID="{9EDB3A9E-B9C1-4410-A9E1-149FF427B185}" presName="childText" presStyleLbl="bgAcc1" presStyleIdx="2" presStyleCnt="11">
        <dgm:presLayoutVars>
          <dgm:bulletEnabled val="1"/>
        </dgm:presLayoutVars>
      </dgm:prSet>
      <dgm:spPr/>
    </dgm:pt>
    <dgm:pt modelId="{5B29818E-8F77-4566-AFFA-377B05D7B0BD}" type="pres">
      <dgm:prSet presAssocID="{F7E8FFB2-CB6B-473F-9F9F-154199C8B50C}" presName="Name13" presStyleLbl="parChTrans1D2" presStyleIdx="3" presStyleCnt="11"/>
      <dgm:spPr/>
    </dgm:pt>
    <dgm:pt modelId="{D913C57D-6CAE-426D-9124-9DACE5913A62}" type="pres">
      <dgm:prSet presAssocID="{21E28B1C-7C0B-43E7-BFB3-246949462353}" presName="childText" presStyleLbl="bgAcc1" presStyleIdx="3" presStyleCnt="11">
        <dgm:presLayoutVars>
          <dgm:bulletEnabled val="1"/>
        </dgm:presLayoutVars>
      </dgm:prSet>
      <dgm:spPr/>
    </dgm:pt>
    <dgm:pt modelId="{1C70A9F2-63FB-4F4E-B8FF-340108D588DF}" type="pres">
      <dgm:prSet presAssocID="{F8462129-2A51-408D-952C-51B0DBE0F0E4}" presName="root" presStyleCnt="0"/>
      <dgm:spPr/>
    </dgm:pt>
    <dgm:pt modelId="{F5854FD6-B5A4-4D7C-A36C-F5C71E31CC5C}" type="pres">
      <dgm:prSet presAssocID="{F8462129-2A51-408D-952C-51B0DBE0F0E4}" presName="rootComposite" presStyleCnt="0"/>
      <dgm:spPr/>
    </dgm:pt>
    <dgm:pt modelId="{D16E6E2C-DCD9-42E8-B323-010A7D38AAFD}" type="pres">
      <dgm:prSet presAssocID="{F8462129-2A51-408D-952C-51B0DBE0F0E4}" presName="rootText" presStyleLbl="node1" presStyleIdx="2" presStyleCnt="5"/>
      <dgm:spPr/>
    </dgm:pt>
    <dgm:pt modelId="{3238448F-3324-42FF-AFFF-C10EF231021C}" type="pres">
      <dgm:prSet presAssocID="{F8462129-2A51-408D-952C-51B0DBE0F0E4}" presName="rootConnector" presStyleLbl="node1" presStyleIdx="2" presStyleCnt="5"/>
      <dgm:spPr/>
    </dgm:pt>
    <dgm:pt modelId="{E83B7F4A-862F-4D1C-BD34-56603E918357}" type="pres">
      <dgm:prSet presAssocID="{F8462129-2A51-408D-952C-51B0DBE0F0E4}" presName="childShape" presStyleCnt="0"/>
      <dgm:spPr/>
    </dgm:pt>
    <dgm:pt modelId="{9441BAD1-431A-40DE-A4D5-BFB8F536554A}" type="pres">
      <dgm:prSet presAssocID="{6E80C983-C7AC-4153-87C6-92272F30D71E}" presName="Name13" presStyleLbl="parChTrans1D2" presStyleIdx="4" presStyleCnt="11"/>
      <dgm:spPr/>
    </dgm:pt>
    <dgm:pt modelId="{4ADFF4F3-F1C6-461E-A2C0-8D169DD60639}" type="pres">
      <dgm:prSet presAssocID="{140C49B6-2105-4BD4-A06A-61F349B11391}" presName="childText" presStyleLbl="bgAcc1" presStyleIdx="4" presStyleCnt="11">
        <dgm:presLayoutVars>
          <dgm:bulletEnabled val="1"/>
        </dgm:presLayoutVars>
      </dgm:prSet>
      <dgm:spPr/>
    </dgm:pt>
    <dgm:pt modelId="{8EED95F1-BB2C-406C-B24F-5E3713AC6AF1}" type="pres">
      <dgm:prSet presAssocID="{55850921-E5C1-4443-A88E-F9FA0B14ECE1}" presName="Name13" presStyleLbl="parChTrans1D2" presStyleIdx="5" presStyleCnt="11"/>
      <dgm:spPr/>
    </dgm:pt>
    <dgm:pt modelId="{321B12D6-66C2-42C8-BD2A-FD7348E40533}" type="pres">
      <dgm:prSet presAssocID="{9742863F-14FE-4DCF-9D00-B8BD9D8B983B}" presName="childText" presStyleLbl="bgAcc1" presStyleIdx="5" presStyleCnt="11">
        <dgm:presLayoutVars>
          <dgm:bulletEnabled val="1"/>
        </dgm:presLayoutVars>
      </dgm:prSet>
      <dgm:spPr/>
    </dgm:pt>
    <dgm:pt modelId="{A299133F-E2CB-4C33-B722-D50856DFCA69}" type="pres">
      <dgm:prSet presAssocID="{D868DDDA-E1EC-45A9-AC83-C039AC6606B8}" presName="root" presStyleCnt="0"/>
      <dgm:spPr/>
    </dgm:pt>
    <dgm:pt modelId="{8253608A-9F34-45F0-A819-A89C7764D635}" type="pres">
      <dgm:prSet presAssocID="{D868DDDA-E1EC-45A9-AC83-C039AC6606B8}" presName="rootComposite" presStyleCnt="0"/>
      <dgm:spPr/>
    </dgm:pt>
    <dgm:pt modelId="{0A5EC95F-979F-44A7-B2C6-2D9833547A54}" type="pres">
      <dgm:prSet presAssocID="{D868DDDA-E1EC-45A9-AC83-C039AC6606B8}" presName="rootText" presStyleLbl="node1" presStyleIdx="3" presStyleCnt="5"/>
      <dgm:spPr/>
    </dgm:pt>
    <dgm:pt modelId="{7A0677C0-5D79-4111-899B-336C1FE4CBB1}" type="pres">
      <dgm:prSet presAssocID="{D868DDDA-E1EC-45A9-AC83-C039AC6606B8}" presName="rootConnector" presStyleLbl="node1" presStyleIdx="3" presStyleCnt="5"/>
      <dgm:spPr/>
    </dgm:pt>
    <dgm:pt modelId="{9E2D2697-C36F-425F-81C9-BDB79E0C2CEF}" type="pres">
      <dgm:prSet presAssocID="{D868DDDA-E1EC-45A9-AC83-C039AC6606B8}" presName="childShape" presStyleCnt="0"/>
      <dgm:spPr/>
    </dgm:pt>
    <dgm:pt modelId="{5CE59FFF-5649-41D4-ABB5-CD731E17DB3A}" type="pres">
      <dgm:prSet presAssocID="{857A3106-646F-4470-92F0-4E147CBFF132}" presName="Name13" presStyleLbl="parChTrans1D2" presStyleIdx="6" presStyleCnt="11"/>
      <dgm:spPr/>
    </dgm:pt>
    <dgm:pt modelId="{E44FDCF6-5131-4327-96A6-28037295CEEB}" type="pres">
      <dgm:prSet presAssocID="{4448E158-7699-46E1-97A1-A4876BDB2EC1}" presName="childText" presStyleLbl="bgAcc1" presStyleIdx="6" presStyleCnt="11">
        <dgm:presLayoutVars>
          <dgm:bulletEnabled val="1"/>
        </dgm:presLayoutVars>
      </dgm:prSet>
      <dgm:spPr/>
    </dgm:pt>
    <dgm:pt modelId="{3BE301D9-14F2-433D-8E98-E88A72925ACC}" type="pres">
      <dgm:prSet presAssocID="{9889AC59-4066-47C7-A180-FA51CB9D0318}" presName="Name13" presStyleLbl="parChTrans1D2" presStyleIdx="7" presStyleCnt="11"/>
      <dgm:spPr/>
    </dgm:pt>
    <dgm:pt modelId="{8D0C2A40-3567-4B83-B521-C0675335773A}" type="pres">
      <dgm:prSet presAssocID="{CD2867F0-FE7E-4E91-8377-EB89B7D9C4DD}" presName="childText" presStyleLbl="bgAcc1" presStyleIdx="7" presStyleCnt="11">
        <dgm:presLayoutVars>
          <dgm:bulletEnabled val="1"/>
        </dgm:presLayoutVars>
      </dgm:prSet>
      <dgm:spPr/>
    </dgm:pt>
    <dgm:pt modelId="{F4417491-BF16-43D3-9260-E6FFC9CAC908}" type="pres">
      <dgm:prSet presAssocID="{398BCB46-E1AE-4BA3-8CBE-66CC2E0852F1}" presName="Name13" presStyleLbl="parChTrans1D2" presStyleIdx="8" presStyleCnt="11"/>
      <dgm:spPr/>
    </dgm:pt>
    <dgm:pt modelId="{D76E8687-EC07-4E6B-8EFA-FBD5E7F0AC64}" type="pres">
      <dgm:prSet presAssocID="{3F710065-43CB-4C80-B405-4DC86BAFD91D}" presName="childText" presStyleLbl="bgAcc1" presStyleIdx="8" presStyleCnt="11">
        <dgm:presLayoutVars>
          <dgm:bulletEnabled val="1"/>
        </dgm:presLayoutVars>
      </dgm:prSet>
      <dgm:spPr/>
    </dgm:pt>
    <dgm:pt modelId="{38C60326-C527-4DFC-8188-AADAF24BA5D4}" type="pres">
      <dgm:prSet presAssocID="{128E0909-6511-45BD-A2E6-5B48E1819F4E}" presName="root" presStyleCnt="0"/>
      <dgm:spPr/>
    </dgm:pt>
    <dgm:pt modelId="{BC61FE6F-D623-49FA-89B5-533708A9DEF4}" type="pres">
      <dgm:prSet presAssocID="{128E0909-6511-45BD-A2E6-5B48E1819F4E}" presName="rootComposite" presStyleCnt="0"/>
      <dgm:spPr/>
    </dgm:pt>
    <dgm:pt modelId="{95714F2B-569A-415E-88FF-009170AF79F5}" type="pres">
      <dgm:prSet presAssocID="{128E0909-6511-45BD-A2E6-5B48E1819F4E}" presName="rootText" presStyleLbl="node1" presStyleIdx="4" presStyleCnt="5"/>
      <dgm:spPr/>
    </dgm:pt>
    <dgm:pt modelId="{FD184BCD-1587-44E6-80BD-B2AFC64CBB28}" type="pres">
      <dgm:prSet presAssocID="{128E0909-6511-45BD-A2E6-5B48E1819F4E}" presName="rootConnector" presStyleLbl="node1" presStyleIdx="4" presStyleCnt="5"/>
      <dgm:spPr/>
    </dgm:pt>
    <dgm:pt modelId="{70D505BE-32A3-42CD-AE43-3571269309D3}" type="pres">
      <dgm:prSet presAssocID="{128E0909-6511-45BD-A2E6-5B48E1819F4E}" presName="childShape" presStyleCnt="0"/>
      <dgm:spPr/>
    </dgm:pt>
    <dgm:pt modelId="{1D6E9FE2-3D65-4287-AD39-81D6E878BD83}" type="pres">
      <dgm:prSet presAssocID="{33BFCC95-AD7F-4919-8A74-57E9E6400AD5}" presName="Name13" presStyleLbl="parChTrans1D2" presStyleIdx="9" presStyleCnt="11"/>
      <dgm:spPr/>
    </dgm:pt>
    <dgm:pt modelId="{A7094A51-1DB8-40E9-8859-EB6F8006885D}" type="pres">
      <dgm:prSet presAssocID="{1F321EFC-1436-4A1B-83C2-BA0BA7F311E1}" presName="childText" presStyleLbl="bgAcc1" presStyleIdx="9" presStyleCnt="11">
        <dgm:presLayoutVars>
          <dgm:bulletEnabled val="1"/>
        </dgm:presLayoutVars>
      </dgm:prSet>
      <dgm:spPr/>
    </dgm:pt>
    <dgm:pt modelId="{03C45F3B-37A7-41E7-8572-043455A5663F}" type="pres">
      <dgm:prSet presAssocID="{C95A400B-28CA-4096-B796-E8D6399D9F4F}" presName="Name13" presStyleLbl="parChTrans1D2" presStyleIdx="10" presStyleCnt="11"/>
      <dgm:spPr/>
    </dgm:pt>
    <dgm:pt modelId="{3FFDFF31-EE7D-4078-9D62-6C4989436DBB}" type="pres">
      <dgm:prSet presAssocID="{9D43B210-FE8A-49D7-ABC0-CFA1B1670C69}" presName="childText" presStyleLbl="bgAcc1" presStyleIdx="10" presStyleCnt="11">
        <dgm:presLayoutVars>
          <dgm:bulletEnabled val="1"/>
        </dgm:presLayoutVars>
      </dgm:prSet>
      <dgm:spPr/>
    </dgm:pt>
  </dgm:ptLst>
  <dgm:cxnLst>
    <dgm:cxn modelId="{4AFC7108-BBF9-4AC0-A420-053D0A4E30D0}" srcId="{A4889DF8-8D95-42B3-9E4D-F576F5895D9C}" destId="{9EDB3A9E-B9C1-4410-A9E1-149FF427B185}" srcOrd="0" destOrd="0" parTransId="{4ADED112-57D5-4910-9AED-763D68AF2811}" sibTransId="{C3131DD4-6E80-42FD-B2B3-0650AC4CEDF2}"/>
    <dgm:cxn modelId="{A901360E-DB6F-4BD3-9172-43742DF20B4C}" srcId="{7487DC78-6F1B-4DB7-9FC3-D7387B922D56}" destId="{A4889DF8-8D95-42B3-9E4D-F576F5895D9C}" srcOrd="1" destOrd="0" parTransId="{D09047E4-9244-42C8-9DD1-48D619BBF126}" sibTransId="{7671C2A1-F7D1-411B-ABB2-D6D3709202BC}"/>
    <dgm:cxn modelId="{CC35E40E-C7E2-4EB7-8D00-F4831D4AC78F}" type="presOf" srcId="{4448E158-7699-46E1-97A1-A4876BDB2EC1}" destId="{E44FDCF6-5131-4327-96A6-28037295CEEB}" srcOrd="0" destOrd="0" presId="urn:microsoft.com/office/officeart/2005/8/layout/hierarchy3"/>
    <dgm:cxn modelId="{19FB3511-CEDE-4FDB-AC2F-71D8822531FD}" srcId="{128E0909-6511-45BD-A2E6-5B48E1819F4E}" destId="{1F321EFC-1436-4A1B-83C2-BA0BA7F311E1}" srcOrd="0" destOrd="0" parTransId="{33BFCC95-AD7F-4919-8A74-57E9E6400AD5}" sibTransId="{11B5B625-CAB3-4461-82E7-7D6100363289}"/>
    <dgm:cxn modelId="{2F50F312-9D37-4097-8A88-FCCC15DD9DD4}" type="presOf" srcId="{C01F33BB-AA04-4304-9EE5-8CE77A537B60}" destId="{C961B25E-B741-419A-9A8F-5AFC9829303F}" srcOrd="0" destOrd="0" presId="urn:microsoft.com/office/officeart/2005/8/layout/hierarchy3"/>
    <dgm:cxn modelId="{2144A828-4A16-4815-BDCA-7BEB7751619E}" type="presOf" srcId="{9EDB3A9E-B9C1-4410-A9E1-149FF427B185}" destId="{C3C0172B-02D9-4389-89FB-AA5B3F953E8A}" srcOrd="0" destOrd="0" presId="urn:microsoft.com/office/officeart/2005/8/layout/hierarchy3"/>
    <dgm:cxn modelId="{0BB9BF2E-C7D0-4F8F-85FF-17B3370771EE}" type="presOf" srcId="{128E0909-6511-45BD-A2E6-5B48E1819F4E}" destId="{FD184BCD-1587-44E6-80BD-B2AFC64CBB28}" srcOrd="1" destOrd="0" presId="urn:microsoft.com/office/officeart/2005/8/layout/hierarchy3"/>
    <dgm:cxn modelId="{3782A532-CAC8-4058-A464-C3FDEAE7B6E1}" srcId="{D868DDDA-E1EC-45A9-AC83-C039AC6606B8}" destId="{3F710065-43CB-4C80-B405-4DC86BAFD91D}" srcOrd="2" destOrd="0" parTransId="{398BCB46-E1AE-4BA3-8CBE-66CC2E0852F1}" sibTransId="{A6583EA5-5524-45B2-9271-F60DF4971436}"/>
    <dgm:cxn modelId="{3AA4E736-AEE0-4C4D-AD42-C2AEBEE006FC}" type="presOf" srcId="{3F710065-43CB-4C80-B405-4DC86BAFD91D}" destId="{D76E8687-EC07-4E6B-8EFA-FBD5E7F0AC64}" srcOrd="0" destOrd="0" presId="urn:microsoft.com/office/officeart/2005/8/layout/hierarchy3"/>
    <dgm:cxn modelId="{30F6313B-D66A-4EEA-9259-E94FC8A0A04E}" srcId="{F8462129-2A51-408D-952C-51B0DBE0F0E4}" destId="{9742863F-14FE-4DCF-9D00-B8BD9D8B983B}" srcOrd="1" destOrd="0" parTransId="{55850921-E5C1-4443-A88E-F9FA0B14ECE1}" sibTransId="{EA0E19D8-E5BD-4F51-8A1A-34753B3400FF}"/>
    <dgm:cxn modelId="{41B6453D-7D9D-4D24-8E33-522CF5942BA8}" type="presOf" srcId="{6E80C983-C7AC-4153-87C6-92272F30D71E}" destId="{9441BAD1-431A-40DE-A4D5-BFB8F536554A}" srcOrd="0" destOrd="0" presId="urn:microsoft.com/office/officeart/2005/8/layout/hierarchy3"/>
    <dgm:cxn modelId="{5EDE685F-2054-4D98-8938-21095D076645}" srcId="{7487DC78-6F1B-4DB7-9FC3-D7387B922D56}" destId="{71343EEF-FDA8-4FB4-8866-85688DCD0AB9}" srcOrd="0" destOrd="0" parTransId="{90D5E800-C1D0-4C35-8615-EF31C6F46485}" sibTransId="{517F6BA4-B4D1-4B30-86E0-26B4BC7EA37A}"/>
    <dgm:cxn modelId="{16B0D861-ADEA-41C5-AE0D-92F2912DFD47}" type="presOf" srcId="{71343EEF-FDA8-4FB4-8866-85688DCD0AB9}" destId="{91191612-85E1-46A0-ADFA-A527AFB3E8EC}" srcOrd="0" destOrd="0" presId="urn:microsoft.com/office/officeart/2005/8/layout/hierarchy3"/>
    <dgm:cxn modelId="{C328AD67-F3C4-4EB4-A016-FB51F730DD23}" srcId="{128E0909-6511-45BD-A2E6-5B48E1819F4E}" destId="{9D43B210-FE8A-49D7-ABC0-CFA1B1670C69}" srcOrd="1" destOrd="0" parTransId="{C95A400B-28CA-4096-B796-E8D6399D9F4F}" sibTransId="{6708EA43-29AC-4D66-91F2-1B6DB6EF35C5}"/>
    <dgm:cxn modelId="{F39D0E4B-FB0B-4749-8BC0-333D0DE32D28}" type="presOf" srcId="{9889AC59-4066-47C7-A180-FA51CB9D0318}" destId="{3BE301D9-14F2-433D-8E98-E88A72925ACC}" srcOrd="0" destOrd="0" presId="urn:microsoft.com/office/officeart/2005/8/layout/hierarchy3"/>
    <dgm:cxn modelId="{59C2324B-0F2D-42FD-A664-B04744F99EF2}" type="presOf" srcId="{71343EEF-FDA8-4FB4-8866-85688DCD0AB9}" destId="{4FB00E09-93D3-4185-8D52-1B5D29497BE2}" srcOrd="1" destOrd="0" presId="urn:microsoft.com/office/officeart/2005/8/layout/hierarchy3"/>
    <dgm:cxn modelId="{6A35366B-9BD8-406B-B410-4E2E8832D6E2}" srcId="{F8462129-2A51-408D-952C-51B0DBE0F0E4}" destId="{140C49B6-2105-4BD4-A06A-61F349B11391}" srcOrd="0" destOrd="0" parTransId="{6E80C983-C7AC-4153-87C6-92272F30D71E}" sibTransId="{AD273E58-E9BC-440E-87F6-BEBD765760D6}"/>
    <dgm:cxn modelId="{2F38124C-5386-457E-9FD5-B9806FD07AC6}" type="presOf" srcId="{A4889DF8-8D95-42B3-9E4D-F576F5895D9C}" destId="{71DC2672-9E72-4197-89F7-AEF61F53E011}" srcOrd="1" destOrd="0" presId="urn:microsoft.com/office/officeart/2005/8/layout/hierarchy3"/>
    <dgm:cxn modelId="{FEDC214E-657A-4065-BAC0-0EDC61A3CE71}" type="presOf" srcId="{398BCB46-E1AE-4BA3-8CBE-66CC2E0852F1}" destId="{F4417491-BF16-43D3-9260-E6FFC9CAC908}" srcOrd="0" destOrd="0" presId="urn:microsoft.com/office/officeart/2005/8/layout/hierarchy3"/>
    <dgm:cxn modelId="{0835B94E-6B40-4D8D-B43D-1F6401CCD185}" srcId="{D868DDDA-E1EC-45A9-AC83-C039AC6606B8}" destId="{4448E158-7699-46E1-97A1-A4876BDB2EC1}" srcOrd="0" destOrd="0" parTransId="{857A3106-646F-4470-92F0-4E147CBFF132}" sibTransId="{837D5778-1E25-47A9-9BC2-8221668B806C}"/>
    <dgm:cxn modelId="{15DD6374-1AE3-46F3-94EA-52453EEA98BE}" type="presOf" srcId="{21E28B1C-7C0B-43E7-BFB3-246949462353}" destId="{D913C57D-6CAE-426D-9124-9DACE5913A62}" srcOrd="0" destOrd="0" presId="urn:microsoft.com/office/officeart/2005/8/layout/hierarchy3"/>
    <dgm:cxn modelId="{77C48478-3FC8-4EFA-94EE-298988F3D1F9}" type="presOf" srcId="{33BFCC95-AD7F-4919-8A74-57E9E6400AD5}" destId="{1D6E9FE2-3D65-4287-AD39-81D6E878BD83}" srcOrd="0" destOrd="0" presId="urn:microsoft.com/office/officeart/2005/8/layout/hierarchy3"/>
    <dgm:cxn modelId="{5800B679-6F83-4DB1-A168-8A31344B2E52}" type="presOf" srcId="{140C49B6-2105-4BD4-A06A-61F349B11391}" destId="{4ADFF4F3-F1C6-461E-A2C0-8D169DD60639}" srcOrd="0" destOrd="0" presId="urn:microsoft.com/office/officeart/2005/8/layout/hierarchy3"/>
    <dgm:cxn modelId="{C51BC880-B552-4526-80C3-79F5CADC17F9}" srcId="{7487DC78-6F1B-4DB7-9FC3-D7387B922D56}" destId="{F8462129-2A51-408D-952C-51B0DBE0F0E4}" srcOrd="2" destOrd="0" parTransId="{CB1311C8-2EC2-4EAE-935D-C11601A70813}" sibTransId="{3BFFDFDE-80E6-43E8-8DDF-DCBC4B3B7B4B}"/>
    <dgm:cxn modelId="{E87A4F8C-E5F3-4A55-B190-51E53E3D63F1}" type="presOf" srcId="{F7E8FFB2-CB6B-473F-9F9F-154199C8B50C}" destId="{5B29818E-8F77-4566-AFFA-377B05D7B0BD}" srcOrd="0" destOrd="0" presId="urn:microsoft.com/office/officeart/2005/8/layout/hierarchy3"/>
    <dgm:cxn modelId="{289DDB8D-9F96-4800-AE52-8E944EAFAC39}" type="presOf" srcId="{4ADED112-57D5-4910-9AED-763D68AF2811}" destId="{364F80C9-123A-4873-BD42-C667B80F8701}" srcOrd="0" destOrd="0" presId="urn:microsoft.com/office/officeart/2005/8/layout/hierarchy3"/>
    <dgm:cxn modelId="{EA62C68F-60C0-4CB2-A8A0-9463BAB38581}" srcId="{7487DC78-6F1B-4DB7-9FC3-D7387B922D56}" destId="{D868DDDA-E1EC-45A9-AC83-C039AC6606B8}" srcOrd="3" destOrd="0" parTransId="{C3FE27F5-D679-4988-BF3E-608030FFB79E}" sibTransId="{76C4EDF8-246A-4C52-8A57-43066DF262D8}"/>
    <dgm:cxn modelId="{E5263F96-7508-4505-B65A-3F39318607FC}" type="presOf" srcId="{75987762-ED38-44B3-A0D6-00E3D4685C9C}" destId="{DDEB4A2A-BDD5-480A-BCE9-A8BD6CDD31D4}" srcOrd="0" destOrd="0" presId="urn:microsoft.com/office/officeart/2005/8/layout/hierarchy3"/>
    <dgm:cxn modelId="{8AC32B9D-5F3E-4516-90AB-100E137C69D6}" type="presOf" srcId="{D868DDDA-E1EC-45A9-AC83-C039AC6606B8}" destId="{0A5EC95F-979F-44A7-B2C6-2D9833547A54}" srcOrd="0" destOrd="0" presId="urn:microsoft.com/office/officeart/2005/8/layout/hierarchy3"/>
    <dgm:cxn modelId="{4233FD9D-F36C-4F1C-B706-675C262D0019}" type="presOf" srcId="{D868DDDA-E1EC-45A9-AC83-C039AC6606B8}" destId="{7A0677C0-5D79-4111-899B-336C1FE4CBB1}" srcOrd="1" destOrd="0" presId="urn:microsoft.com/office/officeart/2005/8/layout/hierarchy3"/>
    <dgm:cxn modelId="{BCCD65A9-0509-4673-A01A-75ACDF859621}" srcId="{71343EEF-FDA8-4FB4-8866-85688DCD0AB9}" destId="{8080372C-A529-427A-BF15-411B767D2E71}" srcOrd="0" destOrd="0" parTransId="{75987762-ED38-44B3-A0D6-00E3D4685C9C}" sibTransId="{A1E66D42-D0C4-454C-B371-71EB8A889C6C}"/>
    <dgm:cxn modelId="{D65E96A9-458C-4E3F-92A7-210D3C0ADAA9}" type="presOf" srcId="{A4889DF8-8D95-42B3-9E4D-F576F5895D9C}" destId="{96985696-5FBC-4BCB-8C26-12286D8A489F}" srcOrd="0" destOrd="0" presId="urn:microsoft.com/office/officeart/2005/8/layout/hierarchy3"/>
    <dgm:cxn modelId="{928523AF-5F92-46EC-AB87-1093ECA97A39}" type="presOf" srcId="{5890D487-E550-41ED-82AD-660EF7809172}" destId="{A71FFF32-8B64-4739-AAAE-192933105797}" srcOrd="0" destOrd="0" presId="urn:microsoft.com/office/officeart/2005/8/layout/hierarchy3"/>
    <dgm:cxn modelId="{896821B5-32FC-4845-A11E-4A106411A66D}" srcId="{D868DDDA-E1EC-45A9-AC83-C039AC6606B8}" destId="{CD2867F0-FE7E-4E91-8377-EB89B7D9C4DD}" srcOrd="1" destOrd="0" parTransId="{9889AC59-4066-47C7-A180-FA51CB9D0318}" sibTransId="{91801961-6F06-4C27-B939-F281A4D5F8F0}"/>
    <dgm:cxn modelId="{A72DFFB6-2DCA-44C2-ABCE-90A93CC856B8}" type="presOf" srcId="{9742863F-14FE-4DCF-9D00-B8BD9D8B983B}" destId="{321B12D6-66C2-42C8-BD2A-FD7348E40533}" srcOrd="0" destOrd="0" presId="urn:microsoft.com/office/officeart/2005/8/layout/hierarchy3"/>
    <dgm:cxn modelId="{83DB6AB9-25F8-4C5A-AB32-882B692E4316}" type="presOf" srcId="{F8462129-2A51-408D-952C-51B0DBE0F0E4}" destId="{D16E6E2C-DCD9-42E8-B323-010A7D38AAFD}" srcOrd="0" destOrd="0" presId="urn:microsoft.com/office/officeart/2005/8/layout/hierarchy3"/>
    <dgm:cxn modelId="{AD2114C3-9B95-4206-BD45-FEE6DE52AB2E}" type="presOf" srcId="{9D43B210-FE8A-49D7-ABC0-CFA1B1670C69}" destId="{3FFDFF31-EE7D-4078-9D62-6C4989436DBB}" srcOrd="0" destOrd="0" presId="urn:microsoft.com/office/officeart/2005/8/layout/hierarchy3"/>
    <dgm:cxn modelId="{5B4034C3-E4CB-4DEB-99BD-1447B8DD33DA}" type="presOf" srcId="{7487DC78-6F1B-4DB7-9FC3-D7387B922D56}" destId="{1FD5ED54-275B-4949-B162-75F574DD7770}" srcOrd="0" destOrd="0" presId="urn:microsoft.com/office/officeart/2005/8/layout/hierarchy3"/>
    <dgm:cxn modelId="{F77263C9-B131-4BA2-8A36-CB08C91BAD61}" type="presOf" srcId="{F8462129-2A51-408D-952C-51B0DBE0F0E4}" destId="{3238448F-3324-42FF-AFFF-C10EF231021C}" srcOrd="1" destOrd="0" presId="urn:microsoft.com/office/officeart/2005/8/layout/hierarchy3"/>
    <dgm:cxn modelId="{2590C4C9-4B97-4878-96FC-46C33C9B7E5B}" srcId="{A4889DF8-8D95-42B3-9E4D-F576F5895D9C}" destId="{21E28B1C-7C0B-43E7-BFB3-246949462353}" srcOrd="1" destOrd="0" parTransId="{F7E8FFB2-CB6B-473F-9F9F-154199C8B50C}" sibTransId="{DBA4205B-D9C2-4DEB-BF4F-A3B75CB81A57}"/>
    <dgm:cxn modelId="{49C205D0-5807-47E3-ADB6-A42ACE0FAAAC}" srcId="{71343EEF-FDA8-4FB4-8866-85688DCD0AB9}" destId="{C01F33BB-AA04-4304-9EE5-8CE77A537B60}" srcOrd="1" destOrd="0" parTransId="{5890D487-E550-41ED-82AD-660EF7809172}" sibTransId="{B18255CC-B046-4EC7-903C-6CD507C9650A}"/>
    <dgm:cxn modelId="{589FBBDA-05B0-4995-9A4D-EA47BA73DD22}" type="presOf" srcId="{8080372C-A529-427A-BF15-411B767D2E71}" destId="{96BE8C6B-F299-43B2-AEBB-F56900A7C831}" srcOrd="0" destOrd="0" presId="urn:microsoft.com/office/officeart/2005/8/layout/hierarchy3"/>
    <dgm:cxn modelId="{6BFA6BDB-C25A-46A9-9CDB-E56E2C3B1336}" type="presOf" srcId="{55850921-E5C1-4443-A88E-F9FA0B14ECE1}" destId="{8EED95F1-BB2C-406C-B24F-5E3713AC6AF1}" srcOrd="0" destOrd="0" presId="urn:microsoft.com/office/officeart/2005/8/layout/hierarchy3"/>
    <dgm:cxn modelId="{0AFD79DF-F6B0-4645-82A0-AA06845BCB26}" type="presOf" srcId="{CD2867F0-FE7E-4E91-8377-EB89B7D9C4DD}" destId="{8D0C2A40-3567-4B83-B521-C0675335773A}" srcOrd="0" destOrd="0" presId="urn:microsoft.com/office/officeart/2005/8/layout/hierarchy3"/>
    <dgm:cxn modelId="{35F523E0-BD96-47BB-9DC6-7E0B9D81242B}" srcId="{7487DC78-6F1B-4DB7-9FC3-D7387B922D56}" destId="{128E0909-6511-45BD-A2E6-5B48E1819F4E}" srcOrd="4" destOrd="0" parTransId="{A56AF214-9A90-4D8F-ABC9-8A380D54B237}" sibTransId="{53CAF4D5-24F0-4806-B836-D2FCA90EE0CB}"/>
    <dgm:cxn modelId="{8BF9C3E5-C393-4F51-9888-7CD7599A2EC9}" type="presOf" srcId="{128E0909-6511-45BD-A2E6-5B48E1819F4E}" destId="{95714F2B-569A-415E-88FF-009170AF79F5}" srcOrd="0" destOrd="0" presId="urn:microsoft.com/office/officeart/2005/8/layout/hierarchy3"/>
    <dgm:cxn modelId="{4B611BEC-6B51-4B71-9119-5BB796785983}" type="presOf" srcId="{C95A400B-28CA-4096-B796-E8D6399D9F4F}" destId="{03C45F3B-37A7-41E7-8572-043455A5663F}" srcOrd="0" destOrd="0" presId="urn:microsoft.com/office/officeart/2005/8/layout/hierarchy3"/>
    <dgm:cxn modelId="{3F417EF6-8B0F-4A83-ABCC-BE3306C7B1F4}" type="presOf" srcId="{1F321EFC-1436-4A1B-83C2-BA0BA7F311E1}" destId="{A7094A51-1DB8-40E9-8859-EB6F8006885D}" srcOrd="0" destOrd="0" presId="urn:microsoft.com/office/officeart/2005/8/layout/hierarchy3"/>
    <dgm:cxn modelId="{736F58F7-015A-4A70-BE3A-33F3602F24D7}" type="presOf" srcId="{857A3106-646F-4470-92F0-4E147CBFF132}" destId="{5CE59FFF-5649-41D4-ABB5-CD731E17DB3A}" srcOrd="0" destOrd="0" presId="urn:microsoft.com/office/officeart/2005/8/layout/hierarchy3"/>
    <dgm:cxn modelId="{EF4581E7-17AD-4D21-AA34-DC3A2AC7DC25}" type="presParOf" srcId="{1FD5ED54-275B-4949-B162-75F574DD7770}" destId="{A63AE36A-6D8C-4DB1-8F23-2A9AFC993154}" srcOrd="0" destOrd="0" presId="urn:microsoft.com/office/officeart/2005/8/layout/hierarchy3"/>
    <dgm:cxn modelId="{B8807347-A79A-443C-A2A4-FBA23348169C}" type="presParOf" srcId="{A63AE36A-6D8C-4DB1-8F23-2A9AFC993154}" destId="{FE181520-129A-44F8-830D-D5CCADA11F7B}" srcOrd="0" destOrd="0" presId="urn:microsoft.com/office/officeart/2005/8/layout/hierarchy3"/>
    <dgm:cxn modelId="{05912E65-AA81-493C-A721-FADF70C358D8}" type="presParOf" srcId="{FE181520-129A-44F8-830D-D5CCADA11F7B}" destId="{91191612-85E1-46A0-ADFA-A527AFB3E8EC}" srcOrd="0" destOrd="0" presId="urn:microsoft.com/office/officeart/2005/8/layout/hierarchy3"/>
    <dgm:cxn modelId="{EB47AD75-2173-461D-8DA3-63D6C403D2E4}" type="presParOf" srcId="{FE181520-129A-44F8-830D-D5CCADA11F7B}" destId="{4FB00E09-93D3-4185-8D52-1B5D29497BE2}" srcOrd="1" destOrd="0" presId="urn:microsoft.com/office/officeart/2005/8/layout/hierarchy3"/>
    <dgm:cxn modelId="{127621A3-7759-40B7-B1EF-2DD7BC42665A}" type="presParOf" srcId="{A63AE36A-6D8C-4DB1-8F23-2A9AFC993154}" destId="{3A387F7A-BC81-4B5B-AB7D-622F0E98197D}" srcOrd="1" destOrd="0" presId="urn:microsoft.com/office/officeart/2005/8/layout/hierarchy3"/>
    <dgm:cxn modelId="{24009B31-C2B6-4206-B4C5-596D7C1EFDFA}" type="presParOf" srcId="{3A387F7A-BC81-4B5B-AB7D-622F0E98197D}" destId="{DDEB4A2A-BDD5-480A-BCE9-A8BD6CDD31D4}" srcOrd="0" destOrd="0" presId="urn:microsoft.com/office/officeart/2005/8/layout/hierarchy3"/>
    <dgm:cxn modelId="{68FC35B8-52B8-4B14-8E8E-486CDEF4F929}" type="presParOf" srcId="{3A387F7A-BC81-4B5B-AB7D-622F0E98197D}" destId="{96BE8C6B-F299-43B2-AEBB-F56900A7C831}" srcOrd="1" destOrd="0" presId="urn:microsoft.com/office/officeart/2005/8/layout/hierarchy3"/>
    <dgm:cxn modelId="{D8ED0F5E-4BBC-447F-BFF6-E835D4EBACBF}" type="presParOf" srcId="{3A387F7A-BC81-4B5B-AB7D-622F0E98197D}" destId="{A71FFF32-8B64-4739-AAAE-192933105797}" srcOrd="2" destOrd="0" presId="urn:microsoft.com/office/officeart/2005/8/layout/hierarchy3"/>
    <dgm:cxn modelId="{3FF89353-F82A-4B4B-B9C6-27BB6FC4B11B}" type="presParOf" srcId="{3A387F7A-BC81-4B5B-AB7D-622F0E98197D}" destId="{C961B25E-B741-419A-9A8F-5AFC9829303F}" srcOrd="3" destOrd="0" presId="urn:microsoft.com/office/officeart/2005/8/layout/hierarchy3"/>
    <dgm:cxn modelId="{F11605A3-5E02-4339-B87D-17252B53713B}" type="presParOf" srcId="{1FD5ED54-275B-4949-B162-75F574DD7770}" destId="{E7018D52-C3C2-4FF0-8419-059626084A93}" srcOrd="1" destOrd="0" presId="urn:microsoft.com/office/officeart/2005/8/layout/hierarchy3"/>
    <dgm:cxn modelId="{39DEB2E2-CF14-417A-911B-FC2564C6C155}" type="presParOf" srcId="{E7018D52-C3C2-4FF0-8419-059626084A93}" destId="{B9751248-EA2F-4E83-8EA4-CE8F3057090D}" srcOrd="0" destOrd="0" presId="urn:microsoft.com/office/officeart/2005/8/layout/hierarchy3"/>
    <dgm:cxn modelId="{810CB02D-F302-4C09-9CED-6068269D84AA}" type="presParOf" srcId="{B9751248-EA2F-4E83-8EA4-CE8F3057090D}" destId="{96985696-5FBC-4BCB-8C26-12286D8A489F}" srcOrd="0" destOrd="0" presId="urn:microsoft.com/office/officeart/2005/8/layout/hierarchy3"/>
    <dgm:cxn modelId="{6FCF8AD1-54D7-41FF-9A18-A2B8BA8B528F}" type="presParOf" srcId="{B9751248-EA2F-4E83-8EA4-CE8F3057090D}" destId="{71DC2672-9E72-4197-89F7-AEF61F53E011}" srcOrd="1" destOrd="0" presId="urn:microsoft.com/office/officeart/2005/8/layout/hierarchy3"/>
    <dgm:cxn modelId="{E9523AF7-C047-4F2F-989B-560749E616FE}" type="presParOf" srcId="{E7018D52-C3C2-4FF0-8419-059626084A93}" destId="{CC6E1A0A-8677-4DE1-9382-AA9F4343C6AF}" srcOrd="1" destOrd="0" presId="urn:microsoft.com/office/officeart/2005/8/layout/hierarchy3"/>
    <dgm:cxn modelId="{2626F573-7720-4676-ACFA-E30843EFD859}" type="presParOf" srcId="{CC6E1A0A-8677-4DE1-9382-AA9F4343C6AF}" destId="{364F80C9-123A-4873-BD42-C667B80F8701}" srcOrd="0" destOrd="0" presId="urn:microsoft.com/office/officeart/2005/8/layout/hierarchy3"/>
    <dgm:cxn modelId="{41C4C2F4-48BE-4BDC-8286-56D3DE4DEB6C}" type="presParOf" srcId="{CC6E1A0A-8677-4DE1-9382-AA9F4343C6AF}" destId="{C3C0172B-02D9-4389-89FB-AA5B3F953E8A}" srcOrd="1" destOrd="0" presId="urn:microsoft.com/office/officeart/2005/8/layout/hierarchy3"/>
    <dgm:cxn modelId="{12B7C8E6-12E9-4C87-8BCB-F01152E642C4}" type="presParOf" srcId="{CC6E1A0A-8677-4DE1-9382-AA9F4343C6AF}" destId="{5B29818E-8F77-4566-AFFA-377B05D7B0BD}" srcOrd="2" destOrd="0" presId="urn:microsoft.com/office/officeart/2005/8/layout/hierarchy3"/>
    <dgm:cxn modelId="{CA4DBAE8-5C99-404F-A4C5-847224BFC8C6}" type="presParOf" srcId="{CC6E1A0A-8677-4DE1-9382-AA9F4343C6AF}" destId="{D913C57D-6CAE-426D-9124-9DACE5913A62}" srcOrd="3" destOrd="0" presId="urn:microsoft.com/office/officeart/2005/8/layout/hierarchy3"/>
    <dgm:cxn modelId="{0EF31760-6296-47A3-A228-5E8A74D273C5}" type="presParOf" srcId="{1FD5ED54-275B-4949-B162-75F574DD7770}" destId="{1C70A9F2-63FB-4F4E-B8FF-340108D588DF}" srcOrd="2" destOrd="0" presId="urn:microsoft.com/office/officeart/2005/8/layout/hierarchy3"/>
    <dgm:cxn modelId="{3288EF0B-BED0-4DF4-B650-6DA876218BF8}" type="presParOf" srcId="{1C70A9F2-63FB-4F4E-B8FF-340108D588DF}" destId="{F5854FD6-B5A4-4D7C-A36C-F5C71E31CC5C}" srcOrd="0" destOrd="0" presId="urn:microsoft.com/office/officeart/2005/8/layout/hierarchy3"/>
    <dgm:cxn modelId="{692AE580-EA10-498A-8ABA-2FC3BE87DFE4}" type="presParOf" srcId="{F5854FD6-B5A4-4D7C-A36C-F5C71E31CC5C}" destId="{D16E6E2C-DCD9-42E8-B323-010A7D38AAFD}" srcOrd="0" destOrd="0" presId="urn:microsoft.com/office/officeart/2005/8/layout/hierarchy3"/>
    <dgm:cxn modelId="{12B28CA7-7FC0-4A12-806C-D40D0E1157D0}" type="presParOf" srcId="{F5854FD6-B5A4-4D7C-A36C-F5C71E31CC5C}" destId="{3238448F-3324-42FF-AFFF-C10EF231021C}" srcOrd="1" destOrd="0" presId="urn:microsoft.com/office/officeart/2005/8/layout/hierarchy3"/>
    <dgm:cxn modelId="{CBA1E31C-83EA-4897-816A-8567AD9F451B}" type="presParOf" srcId="{1C70A9F2-63FB-4F4E-B8FF-340108D588DF}" destId="{E83B7F4A-862F-4D1C-BD34-56603E918357}" srcOrd="1" destOrd="0" presId="urn:microsoft.com/office/officeart/2005/8/layout/hierarchy3"/>
    <dgm:cxn modelId="{AE653CF9-4BC0-47EE-9FAD-454E2C766F1D}" type="presParOf" srcId="{E83B7F4A-862F-4D1C-BD34-56603E918357}" destId="{9441BAD1-431A-40DE-A4D5-BFB8F536554A}" srcOrd="0" destOrd="0" presId="urn:microsoft.com/office/officeart/2005/8/layout/hierarchy3"/>
    <dgm:cxn modelId="{7AEB8766-2BA8-4B70-B00C-147D3862A2A7}" type="presParOf" srcId="{E83B7F4A-862F-4D1C-BD34-56603E918357}" destId="{4ADFF4F3-F1C6-461E-A2C0-8D169DD60639}" srcOrd="1" destOrd="0" presId="urn:microsoft.com/office/officeart/2005/8/layout/hierarchy3"/>
    <dgm:cxn modelId="{0789FDB5-B903-49BC-A627-84967A646AB1}" type="presParOf" srcId="{E83B7F4A-862F-4D1C-BD34-56603E918357}" destId="{8EED95F1-BB2C-406C-B24F-5E3713AC6AF1}" srcOrd="2" destOrd="0" presId="urn:microsoft.com/office/officeart/2005/8/layout/hierarchy3"/>
    <dgm:cxn modelId="{E769C1ED-3717-4CE6-ADFE-F2FDF6B07DA0}" type="presParOf" srcId="{E83B7F4A-862F-4D1C-BD34-56603E918357}" destId="{321B12D6-66C2-42C8-BD2A-FD7348E40533}" srcOrd="3" destOrd="0" presId="urn:microsoft.com/office/officeart/2005/8/layout/hierarchy3"/>
    <dgm:cxn modelId="{77DF8570-5555-47F9-B66F-77BA25495F35}" type="presParOf" srcId="{1FD5ED54-275B-4949-B162-75F574DD7770}" destId="{A299133F-E2CB-4C33-B722-D50856DFCA69}" srcOrd="3" destOrd="0" presId="urn:microsoft.com/office/officeart/2005/8/layout/hierarchy3"/>
    <dgm:cxn modelId="{14AF93B4-B5AB-466C-8406-3069A2A349A9}" type="presParOf" srcId="{A299133F-E2CB-4C33-B722-D50856DFCA69}" destId="{8253608A-9F34-45F0-A819-A89C7764D635}" srcOrd="0" destOrd="0" presId="urn:microsoft.com/office/officeart/2005/8/layout/hierarchy3"/>
    <dgm:cxn modelId="{479AFE31-CB92-4565-ABA9-414D9DCC0CB7}" type="presParOf" srcId="{8253608A-9F34-45F0-A819-A89C7764D635}" destId="{0A5EC95F-979F-44A7-B2C6-2D9833547A54}" srcOrd="0" destOrd="0" presId="urn:microsoft.com/office/officeart/2005/8/layout/hierarchy3"/>
    <dgm:cxn modelId="{2BEADB58-A890-4C1E-8015-E246D7C36E3D}" type="presParOf" srcId="{8253608A-9F34-45F0-A819-A89C7764D635}" destId="{7A0677C0-5D79-4111-899B-336C1FE4CBB1}" srcOrd="1" destOrd="0" presId="urn:microsoft.com/office/officeart/2005/8/layout/hierarchy3"/>
    <dgm:cxn modelId="{E125C67B-2906-42CA-851D-424EC0EC0070}" type="presParOf" srcId="{A299133F-E2CB-4C33-B722-D50856DFCA69}" destId="{9E2D2697-C36F-425F-81C9-BDB79E0C2CEF}" srcOrd="1" destOrd="0" presId="urn:microsoft.com/office/officeart/2005/8/layout/hierarchy3"/>
    <dgm:cxn modelId="{EF73ED92-E778-4FC1-ABDF-8B1DBE81C62E}" type="presParOf" srcId="{9E2D2697-C36F-425F-81C9-BDB79E0C2CEF}" destId="{5CE59FFF-5649-41D4-ABB5-CD731E17DB3A}" srcOrd="0" destOrd="0" presId="urn:microsoft.com/office/officeart/2005/8/layout/hierarchy3"/>
    <dgm:cxn modelId="{1147639D-ACAC-4AF6-946A-1584BD73C127}" type="presParOf" srcId="{9E2D2697-C36F-425F-81C9-BDB79E0C2CEF}" destId="{E44FDCF6-5131-4327-96A6-28037295CEEB}" srcOrd="1" destOrd="0" presId="urn:microsoft.com/office/officeart/2005/8/layout/hierarchy3"/>
    <dgm:cxn modelId="{F36E151B-F69D-4439-981E-F6C8849E4A30}" type="presParOf" srcId="{9E2D2697-C36F-425F-81C9-BDB79E0C2CEF}" destId="{3BE301D9-14F2-433D-8E98-E88A72925ACC}" srcOrd="2" destOrd="0" presId="urn:microsoft.com/office/officeart/2005/8/layout/hierarchy3"/>
    <dgm:cxn modelId="{C3A7DE15-DC0C-488C-8D15-2941385BE347}" type="presParOf" srcId="{9E2D2697-C36F-425F-81C9-BDB79E0C2CEF}" destId="{8D0C2A40-3567-4B83-B521-C0675335773A}" srcOrd="3" destOrd="0" presId="urn:microsoft.com/office/officeart/2005/8/layout/hierarchy3"/>
    <dgm:cxn modelId="{D6C48B15-F9BB-49CC-A659-4AB179B841E6}" type="presParOf" srcId="{9E2D2697-C36F-425F-81C9-BDB79E0C2CEF}" destId="{F4417491-BF16-43D3-9260-E6FFC9CAC908}" srcOrd="4" destOrd="0" presId="urn:microsoft.com/office/officeart/2005/8/layout/hierarchy3"/>
    <dgm:cxn modelId="{28AA102D-349C-4C04-B831-623D8B5371C1}" type="presParOf" srcId="{9E2D2697-C36F-425F-81C9-BDB79E0C2CEF}" destId="{D76E8687-EC07-4E6B-8EFA-FBD5E7F0AC64}" srcOrd="5" destOrd="0" presId="urn:microsoft.com/office/officeart/2005/8/layout/hierarchy3"/>
    <dgm:cxn modelId="{4DA9CC95-E695-406F-A663-BDE7C5A563C3}" type="presParOf" srcId="{1FD5ED54-275B-4949-B162-75F574DD7770}" destId="{38C60326-C527-4DFC-8188-AADAF24BA5D4}" srcOrd="4" destOrd="0" presId="urn:microsoft.com/office/officeart/2005/8/layout/hierarchy3"/>
    <dgm:cxn modelId="{577BF800-AB34-4641-9996-4EDA394D0F83}" type="presParOf" srcId="{38C60326-C527-4DFC-8188-AADAF24BA5D4}" destId="{BC61FE6F-D623-49FA-89B5-533708A9DEF4}" srcOrd="0" destOrd="0" presId="urn:microsoft.com/office/officeart/2005/8/layout/hierarchy3"/>
    <dgm:cxn modelId="{FFB2DB05-FD90-4799-BBC9-5BC0724C92C0}" type="presParOf" srcId="{BC61FE6F-D623-49FA-89B5-533708A9DEF4}" destId="{95714F2B-569A-415E-88FF-009170AF79F5}" srcOrd="0" destOrd="0" presId="urn:microsoft.com/office/officeart/2005/8/layout/hierarchy3"/>
    <dgm:cxn modelId="{BA94713E-E4BC-47AF-B6A3-AF893E9DD1C7}" type="presParOf" srcId="{BC61FE6F-D623-49FA-89B5-533708A9DEF4}" destId="{FD184BCD-1587-44E6-80BD-B2AFC64CBB28}" srcOrd="1" destOrd="0" presId="urn:microsoft.com/office/officeart/2005/8/layout/hierarchy3"/>
    <dgm:cxn modelId="{13FC5A81-9DAA-4FF2-88E5-D6D5D3002DDF}" type="presParOf" srcId="{38C60326-C527-4DFC-8188-AADAF24BA5D4}" destId="{70D505BE-32A3-42CD-AE43-3571269309D3}" srcOrd="1" destOrd="0" presId="urn:microsoft.com/office/officeart/2005/8/layout/hierarchy3"/>
    <dgm:cxn modelId="{0DBAB83F-44B0-4244-AEAD-3180BCA3ED55}" type="presParOf" srcId="{70D505BE-32A3-42CD-AE43-3571269309D3}" destId="{1D6E9FE2-3D65-4287-AD39-81D6E878BD83}" srcOrd="0" destOrd="0" presId="urn:microsoft.com/office/officeart/2005/8/layout/hierarchy3"/>
    <dgm:cxn modelId="{E834DDF6-AFBB-4DCF-B01D-FB6AC29A30F5}" type="presParOf" srcId="{70D505BE-32A3-42CD-AE43-3571269309D3}" destId="{A7094A51-1DB8-40E9-8859-EB6F8006885D}" srcOrd="1" destOrd="0" presId="urn:microsoft.com/office/officeart/2005/8/layout/hierarchy3"/>
    <dgm:cxn modelId="{953BF2B3-DB83-4424-BE06-3ACF86922D81}" type="presParOf" srcId="{70D505BE-32A3-42CD-AE43-3571269309D3}" destId="{03C45F3B-37A7-41E7-8572-043455A5663F}" srcOrd="2" destOrd="0" presId="urn:microsoft.com/office/officeart/2005/8/layout/hierarchy3"/>
    <dgm:cxn modelId="{257DDB8B-EC57-4CB1-A54D-0F4CF4A8052C}" type="presParOf" srcId="{70D505BE-32A3-42CD-AE43-3571269309D3}" destId="{3FFDFF31-EE7D-4078-9D62-6C4989436DB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91612-85E1-46A0-ADFA-A527AFB3E8EC}">
      <dsp:nvSpPr>
        <dsp:cNvPr id="0" name=""/>
        <dsp:cNvSpPr/>
      </dsp:nvSpPr>
      <dsp:spPr>
        <a:xfrm>
          <a:off x="5383" y="342513"/>
          <a:ext cx="1835764" cy="91788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Variation in </a:t>
          </a:r>
          <a:r>
            <a:rPr lang="en-US" sz="1500" b="1" kern="1200" dirty="0"/>
            <a:t>Audience</a:t>
          </a:r>
        </a:p>
      </dsp:txBody>
      <dsp:txXfrm>
        <a:off x="32267" y="369397"/>
        <a:ext cx="1781996" cy="864114"/>
      </dsp:txXfrm>
    </dsp:sp>
    <dsp:sp modelId="{DDEB4A2A-BDD5-480A-BCE9-A8BD6CDD31D4}">
      <dsp:nvSpPr>
        <dsp:cNvPr id="0" name=""/>
        <dsp:cNvSpPr/>
      </dsp:nvSpPr>
      <dsp:spPr>
        <a:xfrm>
          <a:off x="188959" y="1260395"/>
          <a:ext cx="183576" cy="688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411"/>
              </a:lnTo>
              <a:lnTo>
                <a:pt x="183576" y="688411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E8C6B-F299-43B2-AEBB-F56900A7C831}">
      <dsp:nvSpPr>
        <dsp:cNvPr id="0" name=""/>
        <dsp:cNvSpPr/>
      </dsp:nvSpPr>
      <dsp:spPr>
        <a:xfrm>
          <a:off x="372536" y="1489865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Internal</a:t>
          </a:r>
          <a:r>
            <a:rPr lang="en-US" sz="1000" kern="1200" dirty="0"/>
            <a:t> : Within your organization</a:t>
          </a:r>
        </a:p>
      </dsp:txBody>
      <dsp:txXfrm>
        <a:off x="399420" y="1516749"/>
        <a:ext cx="1414843" cy="864114"/>
      </dsp:txXfrm>
    </dsp:sp>
    <dsp:sp modelId="{A71FFF32-8B64-4739-AAAE-192933105797}">
      <dsp:nvSpPr>
        <dsp:cNvPr id="0" name=""/>
        <dsp:cNvSpPr/>
      </dsp:nvSpPr>
      <dsp:spPr>
        <a:xfrm>
          <a:off x="188959" y="1260395"/>
          <a:ext cx="183576" cy="1835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64"/>
              </a:lnTo>
              <a:lnTo>
                <a:pt x="183576" y="183576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61B25E-B741-419A-9A8F-5AFC9829303F}">
      <dsp:nvSpPr>
        <dsp:cNvPr id="0" name=""/>
        <dsp:cNvSpPr/>
      </dsp:nvSpPr>
      <dsp:spPr>
        <a:xfrm>
          <a:off x="372536" y="2637218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External</a:t>
          </a:r>
          <a:r>
            <a:rPr lang="en-US" sz="1000" kern="1200" dirty="0"/>
            <a:t> : Outside your organization</a:t>
          </a:r>
        </a:p>
      </dsp:txBody>
      <dsp:txXfrm>
        <a:off x="399420" y="2664102"/>
        <a:ext cx="1414843" cy="864114"/>
      </dsp:txXfrm>
    </dsp:sp>
    <dsp:sp modelId="{96985696-5FBC-4BCB-8C26-12286D8A489F}">
      <dsp:nvSpPr>
        <dsp:cNvPr id="0" name=""/>
        <dsp:cNvSpPr/>
      </dsp:nvSpPr>
      <dsp:spPr>
        <a:xfrm>
          <a:off x="2300088" y="342513"/>
          <a:ext cx="1835764" cy="91788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Variation in Audience Interest</a:t>
          </a:r>
        </a:p>
      </dsp:txBody>
      <dsp:txXfrm>
        <a:off x="2326972" y="369397"/>
        <a:ext cx="1781996" cy="864114"/>
      </dsp:txXfrm>
    </dsp:sp>
    <dsp:sp modelId="{364F80C9-123A-4873-BD42-C667B80F8701}">
      <dsp:nvSpPr>
        <dsp:cNvPr id="0" name=""/>
        <dsp:cNvSpPr/>
      </dsp:nvSpPr>
      <dsp:spPr>
        <a:xfrm>
          <a:off x="2483665" y="1260395"/>
          <a:ext cx="183576" cy="688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411"/>
              </a:lnTo>
              <a:lnTo>
                <a:pt x="183576" y="688411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C0172B-02D9-4389-89FB-AA5B3F953E8A}">
      <dsp:nvSpPr>
        <dsp:cNvPr id="0" name=""/>
        <dsp:cNvSpPr/>
      </dsp:nvSpPr>
      <dsp:spPr>
        <a:xfrm>
          <a:off x="2667241" y="1489865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Solicited: </a:t>
          </a:r>
          <a:r>
            <a:rPr lang="en-US" sz="1000" b="0" kern="1200" dirty="0"/>
            <a:t>Requested (often through an </a:t>
          </a:r>
          <a:r>
            <a:rPr lang="en-US" sz="1000" b="0" kern="1200" dirty="0" err="1"/>
            <a:t>RfP</a:t>
          </a:r>
          <a:r>
            <a:rPr lang="en-US" sz="1000" b="0" kern="1200" dirty="0"/>
            <a:t> or </a:t>
          </a:r>
          <a:r>
            <a:rPr lang="en-US" sz="1000" b="0" kern="1200" dirty="0" err="1"/>
            <a:t>RfQ</a:t>
          </a:r>
          <a:r>
            <a:rPr lang="en-US" sz="1000" b="0" kern="1200" dirty="0"/>
            <a:t>)</a:t>
          </a:r>
          <a:r>
            <a:rPr lang="en-US" sz="1000" kern="1200" dirty="0"/>
            <a:t> </a:t>
          </a:r>
        </a:p>
      </dsp:txBody>
      <dsp:txXfrm>
        <a:off x="2694125" y="1516749"/>
        <a:ext cx="1414843" cy="864114"/>
      </dsp:txXfrm>
    </dsp:sp>
    <dsp:sp modelId="{5B29818E-8F77-4566-AFFA-377B05D7B0BD}">
      <dsp:nvSpPr>
        <dsp:cNvPr id="0" name=""/>
        <dsp:cNvSpPr/>
      </dsp:nvSpPr>
      <dsp:spPr>
        <a:xfrm>
          <a:off x="2483665" y="1260395"/>
          <a:ext cx="183576" cy="1835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64"/>
              </a:lnTo>
              <a:lnTo>
                <a:pt x="183576" y="183576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3C57D-6CAE-426D-9124-9DACE5913A62}">
      <dsp:nvSpPr>
        <dsp:cNvPr id="0" name=""/>
        <dsp:cNvSpPr/>
      </dsp:nvSpPr>
      <dsp:spPr>
        <a:xfrm>
          <a:off x="2667241" y="2637218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Unsolicited : </a:t>
          </a:r>
          <a:r>
            <a:rPr lang="en-US" sz="1000" b="0" kern="1200" dirty="0"/>
            <a:t>Usually not expected</a:t>
          </a:r>
        </a:p>
      </dsp:txBody>
      <dsp:txXfrm>
        <a:off x="2694125" y="2664102"/>
        <a:ext cx="1414843" cy="864114"/>
      </dsp:txXfrm>
    </dsp:sp>
    <dsp:sp modelId="{D16E6E2C-DCD9-42E8-B323-010A7D38AAFD}">
      <dsp:nvSpPr>
        <dsp:cNvPr id="0" name=""/>
        <dsp:cNvSpPr/>
      </dsp:nvSpPr>
      <dsp:spPr>
        <a:xfrm>
          <a:off x="4594793" y="342513"/>
          <a:ext cx="1835764" cy="91788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Variation in Formality</a:t>
          </a:r>
        </a:p>
      </dsp:txBody>
      <dsp:txXfrm>
        <a:off x="4621677" y="369397"/>
        <a:ext cx="1781996" cy="864114"/>
      </dsp:txXfrm>
    </dsp:sp>
    <dsp:sp modelId="{9441BAD1-431A-40DE-A4D5-BFB8F536554A}">
      <dsp:nvSpPr>
        <dsp:cNvPr id="0" name=""/>
        <dsp:cNvSpPr/>
      </dsp:nvSpPr>
      <dsp:spPr>
        <a:xfrm>
          <a:off x="4778370" y="1260395"/>
          <a:ext cx="183576" cy="688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411"/>
              </a:lnTo>
              <a:lnTo>
                <a:pt x="183576" y="688411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DFF4F3-F1C6-461E-A2C0-8D169DD60639}">
      <dsp:nvSpPr>
        <dsp:cNvPr id="0" name=""/>
        <dsp:cNvSpPr/>
      </dsp:nvSpPr>
      <dsp:spPr>
        <a:xfrm>
          <a:off x="4961946" y="1489865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Informal</a:t>
          </a:r>
          <a:r>
            <a:rPr lang="en-US" sz="1000" kern="1200" dirty="0"/>
            <a:t> (i.e., sent via email or memo)</a:t>
          </a:r>
        </a:p>
      </dsp:txBody>
      <dsp:txXfrm>
        <a:off x="4988830" y="1516749"/>
        <a:ext cx="1414843" cy="864114"/>
      </dsp:txXfrm>
    </dsp:sp>
    <dsp:sp modelId="{8EED95F1-BB2C-406C-B24F-5E3713AC6AF1}">
      <dsp:nvSpPr>
        <dsp:cNvPr id="0" name=""/>
        <dsp:cNvSpPr/>
      </dsp:nvSpPr>
      <dsp:spPr>
        <a:xfrm>
          <a:off x="4778370" y="1260395"/>
          <a:ext cx="183576" cy="1835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64"/>
              </a:lnTo>
              <a:lnTo>
                <a:pt x="183576" y="183576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1B12D6-66C2-42C8-BD2A-FD7348E40533}">
      <dsp:nvSpPr>
        <dsp:cNvPr id="0" name=""/>
        <dsp:cNvSpPr/>
      </dsp:nvSpPr>
      <dsp:spPr>
        <a:xfrm>
          <a:off x="4961946" y="2637218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Formal</a:t>
          </a:r>
          <a:r>
            <a:rPr lang="en-US" sz="1000" kern="1200" dirty="0"/>
            <a:t> (what we’re doing in this project)</a:t>
          </a:r>
        </a:p>
      </dsp:txBody>
      <dsp:txXfrm>
        <a:off x="4988830" y="2664102"/>
        <a:ext cx="1414843" cy="864114"/>
      </dsp:txXfrm>
    </dsp:sp>
    <dsp:sp modelId="{0A5EC95F-979F-44A7-B2C6-2D9833547A54}">
      <dsp:nvSpPr>
        <dsp:cNvPr id="0" name=""/>
        <dsp:cNvSpPr/>
      </dsp:nvSpPr>
      <dsp:spPr>
        <a:xfrm>
          <a:off x="6889499" y="342513"/>
          <a:ext cx="1835764" cy="91788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Variation in Types/Goals</a:t>
          </a:r>
        </a:p>
      </dsp:txBody>
      <dsp:txXfrm>
        <a:off x="6916383" y="369397"/>
        <a:ext cx="1781996" cy="864114"/>
      </dsp:txXfrm>
    </dsp:sp>
    <dsp:sp modelId="{5CE59FFF-5649-41D4-ABB5-CD731E17DB3A}">
      <dsp:nvSpPr>
        <dsp:cNvPr id="0" name=""/>
        <dsp:cNvSpPr/>
      </dsp:nvSpPr>
      <dsp:spPr>
        <a:xfrm>
          <a:off x="7073075" y="1260395"/>
          <a:ext cx="183576" cy="688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411"/>
              </a:lnTo>
              <a:lnTo>
                <a:pt x="183576" y="688411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4FDCF6-5131-4327-96A6-28037295CEEB}">
      <dsp:nvSpPr>
        <dsp:cNvPr id="0" name=""/>
        <dsp:cNvSpPr/>
      </dsp:nvSpPr>
      <dsp:spPr>
        <a:xfrm>
          <a:off x="7256651" y="1489865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Sales Proposals</a:t>
          </a:r>
          <a:r>
            <a:rPr lang="en-US" sz="1000" kern="1200" dirty="0"/>
            <a:t>: Market or sell products or services</a:t>
          </a:r>
        </a:p>
      </dsp:txBody>
      <dsp:txXfrm>
        <a:off x="7283535" y="1516749"/>
        <a:ext cx="1414843" cy="864114"/>
      </dsp:txXfrm>
    </dsp:sp>
    <dsp:sp modelId="{3BE301D9-14F2-433D-8E98-E88A72925ACC}">
      <dsp:nvSpPr>
        <dsp:cNvPr id="0" name=""/>
        <dsp:cNvSpPr/>
      </dsp:nvSpPr>
      <dsp:spPr>
        <a:xfrm>
          <a:off x="7073075" y="1260395"/>
          <a:ext cx="183576" cy="1835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64"/>
              </a:lnTo>
              <a:lnTo>
                <a:pt x="183576" y="183576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0C2A40-3567-4B83-B521-C0675335773A}">
      <dsp:nvSpPr>
        <dsp:cNvPr id="0" name=""/>
        <dsp:cNvSpPr/>
      </dsp:nvSpPr>
      <dsp:spPr>
        <a:xfrm>
          <a:off x="7256651" y="2637218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Grant Proposals</a:t>
          </a:r>
          <a:r>
            <a:rPr lang="en-US" sz="1000" kern="1200" dirty="0"/>
            <a:t>: Secure funding </a:t>
          </a:r>
        </a:p>
      </dsp:txBody>
      <dsp:txXfrm>
        <a:off x="7283535" y="2664102"/>
        <a:ext cx="1414843" cy="864114"/>
      </dsp:txXfrm>
    </dsp:sp>
    <dsp:sp modelId="{F4417491-BF16-43D3-9260-E6FFC9CAC908}">
      <dsp:nvSpPr>
        <dsp:cNvPr id="0" name=""/>
        <dsp:cNvSpPr/>
      </dsp:nvSpPr>
      <dsp:spPr>
        <a:xfrm>
          <a:off x="7073075" y="1260395"/>
          <a:ext cx="183576" cy="2983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3116"/>
              </a:lnTo>
              <a:lnTo>
                <a:pt x="183576" y="2983116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E8687-EC07-4E6B-8EFA-FBD5E7F0AC64}">
      <dsp:nvSpPr>
        <dsp:cNvPr id="0" name=""/>
        <dsp:cNvSpPr/>
      </dsp:nvSpPr>
      <dsp:spPr>
        <a:xfrm>
          <a:off x="7256651" y="3784570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Change Proposals</a:t>
          </a:r>
          <a:r>
            <a:rPr lang="en-US" sz="1000" kern="1200" dirty="0"/>
            <a:t>: Identify and solve an organizational or business problem</a:t>
          </a:r>
        </a:p>
      </dsp:txBody>
      <dsp:txXfrm>
        <a:off x="7283535" y="3811454"/>
        <a:ext cx="1414843" cy="864114"/>
      </dsp:txXfrm>
    </dsp:sp>
    <dsp:sp modelId="{95714F2B-569A-415E-88FF-009170AF79F5}">
      <dsp:nvSpPr>
        <dsp:cNvPr id="0" name=""/>
        <dsp:cNvSpPr/>
      </dsp:nvSpPr>
      <dsp:spPr>
        <a:xfrm>
          <a:off x="9184204" y="342513"/>
          <a:ext cx="1835764" cy="91788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Variation in How Many Proposals are Being Considered</a:t>
          </a:r>
        </a:p>
      </dsp:txBody>
      <dsp:txXfrm>
        <a:off x="9211088" y="369397"/>
        <a:ext cx="1781996" cy="864114"/>
      </dsp:txXfrm>
    </dsp:sp>
    <dsp:sp modelId="{1D6E9FE2-3D65-4287-AD39-81D6E878BD83}">
      <dsp:nvSpPr>
        <dsp:cNvPr id="0" name=""/>
        <dsp:cNvSpPr/>
      </dsp:nvSpPr>
      <dsp:spPr>
        <a:xfrm>
          <a:off x="9367780" y="1260395"/>
          <a:ext cx="183576" cy="6884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88411"/>
              </a:lnTo>
              <a:lnTo>
                <a:pt x="183576" y="688411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94A51-1DB8-40E9-8859-EB6F8006885D}">
      <dsp:nvSpPr>
        <dsp:cNvPr id="0" name=""/>
        <dsp:cNvSpPr/>
      </dsp:nvSpPr>
      <dsp:spPr>
        <a:xfrm>
          <a:off x="9551357" y="1489865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Competitive</a:t>
          </a:r>
          <a:r>
            <a:rPr lang="en-US" sz="1000" kern="1200" dirty="0"/>
            <a:t>: An organization solicits proposals from multiple companies and negotiates the best bid &amp; fit for their project</a:t>
          </a:r>
        </a:p>
      </dsp:txBody>
      <dsp:txXfrm>
        <a:off x="9578241" y="1516749"/>
        <a:ext cx="1414843" cy="864114"/>
      </dsp:txXfrm>
    </dsp:sp>
    <dsp:sp modelId="{03C45F3B-37A7-41E7-8572-043455A5663F}">
      <dsp:nvSpPr>
        <dsp:cNvPr id="0" name=""/>
        <dsp:cNvSpPr/>
      </dsp:nvSpPr>
      <dsp:spPr>
        <a:xfrm>
          <a:off x="9367780" y="1260395"/>
          <a:ext cx="183576" cy="1835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35764"/>
              </a:lnTo>
              <a:lnTo>
                <a:pt x="183576" y="1835764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DFF31-EE7D-4078-9D62-6C4989436DBB}">
      <dsp:nvSpPr>
        <dsp:cNvPr id="0" name=""/>
        <dsp:cNvSpPr/>
      </dsp:nvSpPr>
      <dsp:spPr>
        <a:xfrm>
          <a:off x="9551357" y="2637218"/>
          <a:ext cx="1468611" cy="91788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Non-Competitive (or “Single-Source”): </a:t>
          </a:r>
          <a:r>
            <a:rPr lang="en-US" sz="1000" b="0" kern="1200" dirty="0"/>
            <a:t>Only one company is contacted to submit a proposal</a:t>
          </a:r>
          <a:endParaRPr lang="en-US" sz="1000" b="1" kern="1200" dirty="0"/>
        </a:p>
      </dsp:txBody>
      <dsp:txXfrm>
        <a:off x="9578241" y="2664102"/>
        <a:ext cx="1414843" cy="864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74423" y="802298"/>
            <a:ext cx="8637073" cy="2920713"/>
          </a:xfrm>
        </p:spPr>
        <p:txBody>
          <a:bodyPr bIns="0" anchor="b">
            <a:normAutofit/>
          </a:bodyPr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4424" y="3724074"/>
            <a:ext cx="8637072" cy="977621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1579" y="329307"/>
            <a:ext cx="5626774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6834" y="798973"/>
            <a:ext cx="811019" cy="503578"/>
          </a:xfrm>
        </p:spPr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927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97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423" y="1756130"/>
            <a:ext cx="8643154" cy="1969007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4423" y="3725137"/>
            <a:ext cx="8643154" cy="1093987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19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293577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488654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4140" y="2017343"/>
            <a:ext cx="4488654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50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295603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488794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488794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6025" y="2023003"/>
            <a:ext cx="4488794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6025" y="2821491"/>
            <a:ext cx="4488794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982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67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8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2961967" cy="2406518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032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2961967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1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2"/>
            <a:ext cx="5532328" cy="1922299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059600"/>
            <a:ext cx="5524404" cy="2090134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2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55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7052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518654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20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291215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29121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42079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DE821-9A89-4F0A-BA0E-0A28927F50D6}" type="datetimeFigureOut">
              <a:rPr lang="en-US" smtClean="0"/>
              <a:t>3/2/2020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62677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0F84E586-0C8B-4AE1-98DE-9E524E104EE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622291"/>
            <a:ext cx="12192000" cy="250598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29338"/>
            <a:ext cx="12192000" cy="742950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0" y="6138142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7113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cap="none" dirty="0"/>
              <a:t>Business Proposals: Types And Content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2343516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0975" y="583802"/>
            <a:ext cx="9103180" cy="635398"/>
          </a:xfrm>
        </p:spPr>
        <p:txBody>
          <a:bodyPr>
            <a:normAutofit/>
          </a:bodyPr>
          <a:lstStyle/>
          <a:p>
            <a:r>
              <a:rPr lang="en-US" sz="2700" cap="none" dirty="0"/>
              <a:t>There are several ways to categorize types of proposals</a:t>
            </a:r>
            <a:r>
              <a:rPr lang="en-US" dirty="0"/>
              <a:t>.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9547858"/>
              </p:ext>
            </p:extLst>
          </p:nvPr>
        </p:nvGraphicFramePr>
        <p:xfrm>
          <a:off x="557048" y="1660634"/>
          <a:ext cx="11025352" cy="5044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590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Regardless of type, “winning” or effective proposals should: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Demonstrate a robust understanding of the </a:t>
            </a:r>
            <a:r>
              <a:rPr lang="en-US" b="1" dirty="0"/>
              <a:t>audience/client’s problem or need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May require background research to understand or show evidence of the problem. </a:t>
            </a:r>
          </a:p>
          <a:p>
            <a:r>
              <a:rPr lang="en-US" dirty="0"/>
              <a:t>Have a </a:t>
            </a:r>
            <a:r>
              <a:rPr lang="en-US" b="1" dirty="0"/>
              <a:t>compelling solution/strategy/plan </a:t>
            </a:r>
            <a:r>
              <a:rPr lang="en-US" dirty="0"/>
              <a:t>for addressing the problem and achieving the desired results. (Problem/Solution Fit.) </a:t>
            </a:r>
          </a:p>
          <a:p>
            <a:r>
              <a:rPr lang="en-US" dirty="0"/>
              <a:t>Give </a:t>
            </a:r>
            <a:r>
              <a:rPr lang="en-US" b="1" dirty="0"/>
              <a:t>evidence of feasibility </a:t>
            </a:r>
            <a:r>
              <a:rPr lang="en-US" dirty="0"/>
              <a:t>(through specific budgets, timelines, and/or implementation plans)</a:t>
            </a:r>
          </a:p>
          <a:p>
            <a:r>
              <a:rPr lang="en-US" dirty="0"/>
              <a:t>Provide </a:t>
            </a:r>
            <a:r>
              <a:rPr lang="en-US" b="1" dirty="0"/>
              <a:t>evidence of qualifications </a:t>
            </a:r>
            <a:r>
              <a:rPr lang="en-US" dirty="0"/>
              <a:t>to implement the solution/plan. </a:t>
            </a:r>
          </a:p>
          <a:p>
            <a:r>
              <a:rPr lang="en-US" b="1" dirty="0"/>
              <a:t>Emphasize benefits </a:t>
            </a:r>
            <a:r>
              <a:rPr lang="en-US" dirty="0"/>
              <a:t>of your solution/plan. </a:t>
            </a:r>
          </a:p>
          <a:p>
            <a:r>
              <a:rPr lang="en-US" dirty="0"/>
              <a:t>Have “sales moxie” : use effective persuasive strategies (ethos, pathos, logos)</a:t>
            </a:r>
          </a:p>
        </p:txBody>
      </p:sp>
    </p:spTree>
    <p:extLst>
      <p:ext uri="{BB962C8B-B14F-4D97-AF65-F5344CB8AC3E}">
        <p14:creationId xmlns:p14="http://schemas.microsoft.com/office/powerpoint/2010/main" val="2650157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51411" y="2335013"/>
            <a:ext cx="3978851" cy="1093987"/>
          </a:xfrm>
        </p:spPr>
        <p:txBody>
          <a:bodyPr/>
          <a:lstStyle/>
          <a:p>
            <a:r>
              <a:rPr lang="en-US" dirty="0"/>
              <a:t>Sample informal internal proposal to solve a business problem.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2988" y="0"/>
            <a:ext cx="75190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91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sections of formal proposals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Title Page</a:t>
            </a:r>
          </a:p>
          <a:p>
            <a:r>
              <a:rPr lang="en-US" dirty="0"/>
              <a:t>(Transmittal Memo)</a:t>
            </a:r>
          </a:p>
          <a:p>
            <a:r>
              <a:rPr lang="en-US" dirty="0"/>
              <a:t>Executive Summary</a:t>
            </a:r>
          </a:p>
          <a:p>
            <a:r>
              <a:rPr lang="en-US" dirty="0"/>
              <a:t>Table of Contents</a:t>
            </a:r>
          </a:p>
          <a:p>
            <a:r>
              <a:rPr lang="en-US" dirty="0"/>
              <a:t>Identification of Problem/Need/Opportunity</a:t>
            </a:r>
          </a:p>
          <a:p>
            <a:r>
              <a:rPr lang="en-US" dirty="0"/>
              <a:t>Identification of Solution (Plan, Methods/Approach)</a:t>
            </a:r>
          </a:p>
          <a:p>
            <a:r>
              <a:rPr lang="en-US" dirty="0"/>
              <a:t>Specifics of Implementation (Timeline, Budget, Materials Needed)</a:t>
            </a:r>
          </a:p>
          <a:p>
            <a:r>
              <a:rPr lang="en-US" dirty="0"/>
              <a:t>Explanation of Benefits of Your Solution/Plan</a:t>
            </a:r>
          </a:p>
          <a:p>
            <a:r>
              <a:rPr lang="en-US" dirty="0"/>
              <a:t>References</a:t>
            </a:r>
          </a:p>
          <a:p>
            <a:r>
              <a:rPr lang="en-US" dirty="0"/>
              <a:t>Appendix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1576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Solicited Proposals: Responses to </a:t>
            </a:r>
            <a:r>
              <a:rPr lang="en-US" dirty="0" err="1"/>
              <a:t>RfPs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RfPs</a:t>
            </a:r>
            <a:r>
              <a:rPr lang="en-US" dirty="0"/>
              <a:t> usually provide very detailed, specific requirements of what proposals must include. (See sample on Canvas.). Proposals should 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109" y="3037325"/>
            <a:ext cx="8088513" cy="242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531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Emphasizing Benefits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Emphasize the benefits to your audience of </a:t>
            </a:r>
            <a:r>
              <a:rPr lang="en-US" b="1" dirty="0"/>
              <a:t>*solving the problem* </a:t>
            </a:r>
            <a:r>
              <a:rPr lang="en-US" dirty="0"/>
              <a:t>(particularly for unsolicited proposals.) </a:t>
            </a:r>
          </a:p>
          <a:p>
            <a:r>
              <a:rPr lang="en-US" dirty="0"/>
              <a:t>Emphasize the benefits of </a:t>
            </a:r>
            <a:r>
              <a:rPr lang="en-US" b="1" dirty="0"/>
              <a:t>*your solution* </a:t>
            </a:r>
            <a:r>
              <a:rPr lang="en-US" dirty="0"/>
              <a:t>(your plan for implementation, particularly if you are competing with other proposals.) </a:t>
            </a:r>
          </a:p>
        </p:txBody>
      </p:sp>
    </p:spTree>
    <p:extLst>
      <p:ext uri="{BB962C8B-B14F-4D97-AF65-F5344CB8AC3E}">
        <p14:creationId xmlns:p14="http://schemas.microsoft.com/office/powerpoint/2010/main" val="245895012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9D5"/>
      </a:lt2>
      <a:accent1>
        <a:srgbClr val="FB8C29"/>
      </a:accent1>
      <a:accent2>
        <a:srgbClr val="F2C351"/>
      </a:accent2>
      <a:accent3>
        <a:srgbClr val="D0CBA5"/>
      </a:accent3>
      <a:accent4>
        <a:srgbClr val="A2C476"/>
      </a:accent4>
      <a:accent5>
        <a:srgbClr val="57C293"/>
      </a:accent5>
      <a:accent6>
        <a:srgbClr val="06BFDE"/>
      </a:accent6>
      <a:hlink>
        <a:srgbClr val="FBAE29"/>
      </a:hlink>
      <a:folHlink>
        <a:srgbClr val="EDC47E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61</TotalTime>
  <Words>395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Rockwell</vt:lpstr>
      <vt:lpstr>Gallery</vt:lpstr>
      <vt:lpstr>Business Proposals: Types And Content</vt:lpstr>
      <vt:lpstr>There are several ways to categorize types of proposals. </vt:lpstr>
      <vt:lpstr>Regardless of type, “winning” or effective proposals should: </vt:lpstr>
      <vt:lpstr>PowerPoint Presentation</vt:lpstr>
      <vt:lpstr>Typical sections of formal proposals</vt:lpstr>
      <vt:lpstr>Solicited Proposals: Responses to RfPs</vt:lpstr>
      <vt:lpstr>Emphasizing Benefits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Proposals: Types And Content</dc:title>
  <dc:creator>Ana Cooke</dc:creator>
  <cp:lastModifiedBy>Sharon Myers</cp:lastModifiedBy>
  <cp:revision>8</cp:revision>
  <dcterms:created xsi:type="dcterms:W3CDTF">2019-10-23T00:56:24Z</dcterms:created>
  <dcterms:modified xsi:type="dcterms:W3CDTF">2020-03-03T01:50:14Z</dcterms:modified>
</cp:coreProperties>
</file>